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6" r:id="rId1"/>
  </p:sldMasterIdLst>
  <p:notesMasterIdLst>
    <p:notesMasterId r:id="rId23"/>
  </p:notesMasterIdLst>
  <p:sldIdLst>
    <p:sldId id="256" r:id="rId2"/>
    <p:sldId id="257" r:id="rId3"/>
    <p:sldId id="258" r:id="rId4"/>
    <p:sldId id="259" r:id="rId5"/>
    <p:sldId id="264" r:id="rId6"/>
    <p:sldId id="261" r:id="rId7"/>
    <p:sldId id="262" r:id="rId8"/>
    <p:sldId id="263" r:id="rId9"/>
    <p:sldId id="265" r:id="rId10"/>
    <p:sldId id="260" r:id="rId11"/>
    <p:sldId id="266" r:id="rId12"/>
    <p:sldId id="267" r:id="rId13"/>
    <p:sldId id="268" r:id="rId14"/>
    <p:sldId id="269" r:id="rId15"/>
    <p:sldId id="270" r:id="rId16"/>
    <p:sldId id="271" r:id="rId17"/>
    <p:sldId id="272" r:id="rId18"/>
    <p:sldId id="273" r:id="rId19"/>
    <p:sldId id="274" r:id="rId20"/>
    <p:sldId id="275" r:id="rId21"/>
    <p:sldId id="276"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0744871-8C98-4337-A019-6F5C1E2D2BFC}" v="15" dt="2024-03-29T19:29:14.22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55" autoAdjust="0"/>
    <p:restoredTop sz="94660"/>
  </p:normalViewPr>
  <p:slideViewPr>
    <p:cSldViewPr snapToGrid="0">
      <p:cViewPr varScale="1">
        <p:scale>
          <a:sx n="68" d="100"/>
          <a:sy n="68" d="100"/>
        </p:scale>
        <p:origin x="84"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hevon Noble 2" userId="638d0954ca52d538" providerId="LiveId" clId="{90744871-8C98-4337-A019-6F5C1E2D2BFC}"/>
    <pc:docChg chg="undo custSel addSld modSld modMainMaster">
      <pc:chgData name="Jhevon Noble 2" userId="638d0954ca52d538" providerId="LiveId" clId="{90744871-8C98-4337-A019-6F5C1E2D2BFC}" dt="2024-03-29T19:30:57.152" v="6854" actId="1076"/>
      <pc:docMkLst>
        <pc:docMk/>
      </pc:docMkLst>
      <pc:sldChg chg="addSp delSp modSp mod modTransition">
        <pc:chgData name="Jhevon Noble 2" userId="638d0954ca52d538" providerId="LiveId" clId="{90744871-8C98-4337-A019-6F5C1E2D2BFC}" dt="2024-03-29T19:28:41.567" v="6807" actId="1076"/>
        <pc:sldMkLst>
          <pc:docMk/>
          <pc:sldMk cId="634512687" sldId="256"/>
        </pc:sldMkLst>
        <pc:spChg chg="mod">
          <ac:chgData name="Jhevon Noble 2" userId="638d0954ca52d538" providerId="LiveId" clId="{90744871-8C98-4337-A019-6F5C1E2D2BFC}" dt="2024-03-29T19:28:31.893" v="6805" actId="1076"/>
          <ac:spMkLst>
            <pc:docMk/>
            <pc:sldMk cId="634512687" sldId="256"/>
            <ac:spMk id="2" creationId="{9627244B-B896-2EE6-E2DF-8452DD352A21}"/>
          </ac:spMkLst>
        </pc:spChg>
        <pc:spChg chg="mod">
          <ac:chgData name="Jhevon Noble 2" userId="638d0954ca52d538" providerId="LiveId" clId="{90744871-8C98-4337-A019-6F5C1E2D2BFC}" dt="2024-03-29T19:28:41.567" v="6807" actId="1076"/>
          <ac:spMkLst>
            <pc:docMk/>
            <pc:sldMk cId="634512687" sldId="256"/>
            <ac:spMk id="3" creationId="{34AE73D0-136A-23F9-02C7-EBFD23A48C9E}"/>
          </ac:spMkLst>
        </pc:spChg>
        <pc:spChg chg="del">
          <ac:chgData name="Jhevon Noble 2" userId="638d0954ca52d538" providerId="LiveId" clId="{90744871-8C98-4337-A019-6F5C1E2D2BFC}" dt="2024-03-29T19:28:08.432" v="6804" actId="26606"/>
          <ac:spMkLst>
            <pc:docMk/>
            <pc:sldMk cId="634512687" sldId="256"/>
            <ac:spMk id="10" creationId="{1DB043B4-68C6-45B9-82AC-A5800EADB8DB}"/>
          </ac:spMkLst>
        </pc:spChg>
        <pc:spChg chg="del">
          <ac:chgData name="Jhevon Noble 2" userId="638d0954ca52d538" providerId="LiveId" clId="{90744871-8C98-4337-A019-6F5C1E2D2BFC}" dt="2024-03-29T19:28:08.432" v="6804" actId="26606"/>
          <ac:spMkLst>
            <pc:docMk/>
            <pc:sldMk cId="634512687" sldId="256"/>
            <ac:spMk id="12" creationId="{5337EA23-6703-4C96-9EEB-A408CBDD67BD}"/>
          </ac:spMkLst>
        </pc:spChg>
        <pc:spChg chg="add">
          <ac:chgData name="Jhevon Noble 2" userId="638d0954ca52d538" providerId="LiveId" clId="{90744871-8C98-4337-A019-6F5C1E2D2BFC}" dt="2024-03-29T19:28:08.432" v="6804" actId="26606"/>
          <ac:spMkLst>
            <pc:docMk/>
            <pc:sldMk cId="634512687" sldId="256"/>
            <ac:spMk id="19" creationId="{1DB043B4-68C6-45B9-82AC-A5800EADB8DB}"/>
          </ac:spMkLst>
        </pc:spChg>
        <pc:spChg chg="add">
          <ac:chgData name="Jhevon Noble 2" userId="638d0954ca52d538" providerId="LiveId" clId="{90744871-8C98-4337-A019-6F5C1E2D2BFC}" dt="2024-03-29T19:28:08.432" v="6804" actId="26606"/>
          <ac:spMkLst>
            <pc:docMk/>
            <pc:sldMk cId="634512687" sldId="256"/>
            <ac:spMk id="21" creationId="{3C64A91D-E535-4C24-A0E3-96A3810E3FDC}"/>
          </ac:spMkLst>
        </pc:spChg>
        <pc:spChg chg="add">
          <ac:chgData name="Jhevon Noble 2" userId="638d0954ca52d538" providerId="LiveId" clId="{90744871-8C98-4337-A019-6F5C1E2D2BFC}" dt="2024-03-29T19:28:08.432" v="6804" actId="26606"/>
          <ac:spMkLst>
            <pc:docMk/>
            <pc:sldMk cId="634512687" sldId="256"/>
            <ac:spMk id="23" creationId="{26FC4867-BA3E-4F8E-AB23-684F34DF3D31}"/>
          </ac:spMkLst>
        </pc:spChg>
        <pc:picChg chg="del">
          <ac:chgData name="Jhevon Noble 2" userId="638d0954ca52d538" providerId="LiveId" clId="{90744871-8C98-4337-A019-6F5C1E2D2BFC}" dt="2024-03-29T19:26:24.589" v="6788" actId="478"/>
          <ac:picMkLst>
            <pc:docMk/>
            <pc:sldMk cId="634512687" sldId="256"/>
            <ac:picMk id="5" creationId="{4A4C9CC5-BB46-0488-683F-AE859EE1B4C0}"/>
          </ac:picMkLst>
        </pc:picChg>
        <pc:picChg chg="add mod">
          <ac:chgData name="Jhevon Noble 2" userId="638d0954ca52d538" providerId="LiveId" clId="{90744871-8C98-4337-A019-6F5C1E2D2BFC}" dt="2024-03-29T19:26:43.264" v="6793" actId="931"/>
          <ac:picMkLst>
            <pc:docMk/>
            <pc:sldMk cId="634512687" sldId="256"/>
            <ac:picMk id="7" creationId="{4423F604-E530-3E2F-0F05-3D6A5D5CC155}"/>
          </ac:picMkLst>
        </pc:picChg>
        <pc:picChg chg="add mod">
          <ac:chgData name="Jhevon Noble 2" userId="638d0954ca52d538" providerId="LiveId" clId="{90744871-8C98-4337-A019-6F5C1E2D2BFC}" dt="2024-03-29T19:26:52.173" v="6798" actId="931"/>
          <ac:picMkLst>
            <pc:docMk/>
            <pc:sldMk cId="634512687" sldId="256"/>
            <ac:picMk id="9" creationId="{3658E3BD-42CD-D2B9-084E-8AB895DE7515}"/>
          </ac:picMkLst>
        </pc:picChg>
        <pc:picChg chg="del">
          <ac:chgData name="Jhevon Noble 2" userId="638d0954ca52d538" providerId="LiveId" clId="{90744871-8C98-4337-A019-6F5C1E2D2BFC}" dt="2024-03-29T19:26:21.868" v="6787" actId="478"/>
          <ac:picMkLst>
            <pc:docMk/>
            <pc:sldMk cId="634512687" sldId="256"/>
            <ac:picMk id="13" creationId="{E968230E-9FC2-C873-57E9-C5DFA31E937C}"/>
          </ac:picMkLst>
        </pc:picChg>
        <pc:picChg chg="add mod ord">
          <ac:chgData name="Jhevon Noble 2" userId="638d0954ca52d538" providerId="LiveId" clId="{90744871-8C98-4337-A019-6F5C1E2D2BFC}" dt="2024-03-29T19:28:08.432" v="6804" actId="26606"/>
          <ac:picMkLst>
            <pc:docMk/>
            <pc:sldMk cId="634512687" sldId="256"/>
            <ac:picMk id="14" creationId="{4A5ED5D9-37D4-16DC-AA4E-42F03EEAB292}"/>
          </ac:picMkLst>
        </pc:picChg>
      </pc:sldChg>
      <pc:sldChg chg="addSp delSp modSp new mod modTransition">
        <pc:chgData name="Jhevon Noble 2" userId="638d0954ca52d538" providerId="LiveId" clId="{90744871-8C98-4337-A019-6F5C1E2D2BFC}" dt="2024-03-29T19:12:43.121" v="6786"/>
        <pc:sldMkLst>
          <pc:docMk/>
          <pc:sldMk cId="2564299968" sldId="257"/>
        </pc:sldMkLst>
        <pc:spChg chg="mod">
          <ac:chgData name="Jhevon Noble 2" userId="638d0954ca52d538" providerId="LiveId" clId="{90744871-8C98-4337-A019-6F5C1E2D2BFC}" dt="2024-03-29T18:58:48.146" v="5572" actId="1076"/>
          <ac:spMkLst>
            <pc:docMk/>
            <pc:sldMk cId="2564299968" sldId="257"/>
            <ac:spMk id="2" creationId="{7595D964-1A2B-7FFF-9AF1-3CCBA0C12021}"/>
          </ac:spMkLst>
        </pc:spChg>
        <pc:spChg chg="mod">
          <ac:chgData name="Jhevon Noble 2" userId="638d0954ca52d538" providerId="LiveId" clId="{90744871-8C98-4337-A019-6F5C1E2D2BFC}" dt="2024-03-29T19:08:35.232" v="6405" actId="27636"/>
          <ac:spMkLst>
            <pc:docMk/>
            <pc:sldMk cId="2564299968" sldId="257"/>
            <ac:spMk id="3" creationId="{094C4D03-510A-E553-8C6C-357FCE647BA4}"/>
          </ac:spMkLst>
        </pc:spChg>
        <pc:picChg chg="add del">
          <ac:chgData name="Jhevon Noble 2" userId="638d0954ca52d538" providerId="LiveId" clId="{90744871-8C98-4337-A019-6F5C1E2D2BFC}" dt="2024-03-29T16:31:10.092" v="3724" actId="22"/>
          <ac:picMkLst>
            <pc:docMk/>
            <pc:sldMk cId="2564299968" sldId="257"/>
            <ac:picMk id="5" creationId="{8D31DB7E-46D7-89DA-9DCA-31635E5FCABD}"/>
          </ac:picMkLst>
        </pc:picChg>
        <pc:picChg chg="add del">
          <ac:chgData name="Jhevon Noble 2" userId="638d0954ca52d538" providerId="LiveId" clId="{90744871-8C98-4337-A019-6F5C1E2D2BFC}" dt="2024-03-29T19:01:55.053" v="5899" actId="22"/>
          <ac:picMkLst>
            <pc:docMk/>
            <pc:sldMk cId="2564299968" sldId="257"/>
            <ac:picMk id="7" creationId="{1B98304C-E79E-7243-9CDC-4BF4CF590D19}"/>
          </ac:picMkLst>
        </pc:picChg>
      </pc:sldChg>
      <pc:sldChg chg="addSp delSp modSp new mod modTransition">
        <pc:chgData name="Jhevon Noble 2" userId="638d0954ca52d538" providerId="LiveId" clId="{90744871-8C98-4337-A019-6F5C1E2D2BFC}" dt="2024-03-29T19:12:43.121" v="6786"/>
        <pc:sldMkLst>
          <pc:docMk/>
          <pc:sldMk cId="2255333460" sldId="258"/>
        </pc:sldMkLst>
        <pc:spChg chg="mod">
          <ac:chgData name="Jhevon Noble 2" userId="638d0954ca52d538" providerId="LiveId" clId="{90744871-8C98-4337-A019-6F5C1E2D2BFC}" dt="2024-03-29T15:23:56.166" v="132" actId="20577"/>
          <ac:spMkLst>
            <pc:docMk/>
            <pc:sldMk cId="2255333460" sldId="258"/>
            <ac:spMk id="2" creationId="{DAEF287C-DDFA-89A8-A05F-C07867F07C72}"/>
          </ac:spMkLst>
        </pc:spChg>
        <pc:spChg chg="mod">
          <ac:chgData name="Jhevon Noble 2" userId="638d0954ca52d538" providerId="LiveId" clId="{90744871-8C98-4337-A019-6F5C1E2D2BFC}" dt="2024-03-29T15:29:07.590" v="609" actId="27636"/>
          <ac:spMkLst>
            <pc:docMk/>
            <pc:sldMk cId="2255333460" sldId="258"/>
            <ac:spMk id="3" creationId="{5C7A0221-A23E-A0A5-9F9A-3FE23D3A0651}"/>
          </ac:spMkLst>
        </pc:spChg>
        <pc:spChg chg="add mod">
          <ac:chgData name="Jhevon Noble 2" userId="638d0954ca52d538" providerId="LiveId" clId="{90744871-8C98-4337-A019-6F5C1E2D2BFC}" dt="2024-03-29T15:21:38.982" v="115" actId="767"/>
          <ac:spMkLst>
            <pc:docMk/>
            <pc:sldMk cId="2255333460" sldId="258"/>
            <ac:spMk id="4" creationId="{C2DB3A04-5997-8DDA-4C2D-797E77906423}"/>
          </ac:spMkLst>
        </pc:spChg>
        <pc:spChg chg="add del mod">
          <ac:chgData name="Jhevon Noble 2" userId="638d0954ca52d538" providerId="LiveId" clId="{90744871-8C98-4337-A019-6F5C1E2D2BFC}" dt="2024-03-29T15:22:21.372" v="118"/>
          <ac:spMkLst>
            <pc:docMk/>
            <pc:sldMk cId="2255333460" sldId="258"/>
            <ac:spMk id="5" creationId="{5BD848F5-C57C-2A20-8DCE-B2BE7CBDF947}"/>
          </ac:spMkLst>
        </pc:spChg>
        <pc:spChg chg="add del mod">
          <ac:chgData name="Jhevon Noble 2" userId="638d0954ca52d538" providerId="LiveId" clId="{90744871-8C98-4337-A019-6F5C1E2D2BFC}" dt="2024-03-29T15:22:41.639" v="121"/>
          <ac:spMkLst>
            <pc:docMk/>
            <pc:sldMk cId="2255333460" sldId="258"/>
            <ac:spMk id="6" creationId="{0AB92871-099E-7F5D-4C2A-0F1A8C17FBF7}"/>
          </ac:spMkLst>
        </pc:spChg>
      </pc:sldChg>
      <pc:sldChg chg="modSp new mod modTransition">
        <pc:chgData name="Jhevon Noble 2" userId="638d0954ca52d538" providerId="LiveId" clId="{90744871-8C98-4337-A019-6F5C1E2D2BFC}" dt="2024-03-29T19:12:43.121" v="6786"/>
        <pc:sldMkLst>
          <pc:docMk/>
          <pc:sldMk cId="2642910290" sldId="259"/>
        </pc:sldMkLst>
        <pc:spChg chg="mod">
          <ac:chgData name="Jhevon Noble 2" userId="638d0954ca52d538" providerId="LiveId" clId="{90744871-8C98-4337-A019-6F5C1E2D2BFC}" dt="2024-03-29T15:30:20.488" v="812" actId="20577"/>
          <ac:spMkLst>
            <pc:docMk/>
            <pc:sldMk cId="2642910290" sldId="259"/>
            <ac:spMk id="2" creationId="{4BBC134C-1357-393E-30CF-FC157DFD2665}"/>
          </ac:spMkLst>
        </pc:spChg>
        <pc:spChg chg="mod">
          <ac:chgData name="Jhevon Noble 2" userId="638d0954ca52d538" providerId="LiveId" clId="{90744871-8C98-4337-A019-6F5C1E2D2BFC}" dt="2024-03-29T15:31:22.484" v="943" actId="20577"/>
          <ac:spMkLst>
            <pc:docMk/>
            <pc:sldMk cId="2642910290" sldId="259"/>
            <ac:spMk id="3" creationId="{C3EE8112-7EE0-2A66-AD41-1B6663EFB291}"/>
          </ac:spMkLst>
        </pc:spChg>
      </pc:sldChg>
      <pc:sldChg chg="addSp delSp modSp new mod modTransition setBg">
        <pc:chgData name="Jhevon Noble 2" userId="638d0954ca52d538" providerId="LiveId" clId="{90744871-8C98-4337-A019-6F5C1E2D2BFC}" dt="2024-03-29T19:12:43.121" v="6786"/>
        <pc:sldMkLst>
          <pc:docMk/>
          <pc:sldMk cId="2855684441" sldId="260"/>
        </pc:sldMkLst>
        <pc:spChg chg="mod ord">
          <ac:chgData name="Jhevon Noble 2" userId="638d0954ca52d538" providerId="LiveId" clId="{90744871-8C98-4337-A019-6F5C1E2D2BFC}" dt="2024-03-29T16:10:04.089" v="2740" actId="26606"/>
          <ac:spMkLst>
            <pc:docMk/>
            <pc:sldMk cId="2855684441" sldId="260"/>
            <ac:spMk id="2" creationId="{CF2814E2-B9F3-A416-3E23-CF2A862F8D9D}"/>
          </ac:spMkLst>
        </pc:spChg>
        <pc:spChg chg="del mod">
          <ac:chgData name="Jhevon Noble 2" userId="638d0954ca52d538" providerId="LiveId" clId="{90744871-8C98-4337-A019-6F5C1E2D2BFC}" dt="2024-03-29T15:33:22.507" v="997" actId="22"/>
          <ac:spMkLst>
            <pc:docMk/>
            <pc:sldMk cId="2855684441" sldId="260"/>
            <ac:spMk id="3" creationId="{88D752E8-42FA-4054-33C0-081D587C0D8F}"/>
          </ac:spMkLst>
        </pc:spChg>
        <pc:spChg chg="add mod ord">
          <ac:chgData name="Jhevon Noble 2" userId="638d0954ca52d538" providerId="LiveId" clId="{90744871-8C98-4337-A019-6F5C1E2D2BFC}" dt="2024-03-29T16:10:08.926" v="2741" actId="14100"/>
          <ac:spMkLst>
            <pc:docMk/>
            <pc:sldMk cId="2855684441" sldId="260"/>
            <ac:spMk id="9" creationId="{0B8228A2-6EA6-0B5C-6758-27076D6BC916}"/>
          </ac:spMkLst>
        </pc:spChg>
        <pc:spChg chg="add del">
          <ac:chgData name="Jhevon Noble 2" userId="638d0954ca52d538" providerId="LiveId" clId="{90744871-8C98-4337-A019-6F5C1E2D2BFC}" dt="2024-03-29T16:10:04.089" v="2740" actId="26606"/>
          <ac:spMkLst>
            <pc:docMk/>
            <pc:sldMk cId="2855684441" sldId="260"/>
            <ac:spMk id="12" creationId="{A5931BE0-4B93-4D6C-878E-ACC59D6B4587}"/>
          </ac:spMkLst>
        </pc:spChg>
        <pc:spChg chg="add del">
          <ac:chgData name="Jhevon Noble 2" userId="638d0954ca52d538" providerId="LiveId" clId="{90744871-8C98-4337-A019-6F5C1E2D2BFC}" dt="2024-03-29T16:10:04.079" v="2739" actId="26606"/>
          <ac:spMkLst>
            <pc:docMk/>
            <pc:sldMk cId="2855684441" sldId="260"/>
            <ac:spMk id="14" creationId="{A5931BE0-4B93-4D6C-878E-ACC59D6B4587}"/>
          </ac:spMkLst>
        </pc:spChg>
        <pc:spChg chg="add del">
          <ac:chgData name="Jhevon Noble 2" userId="638d0954ca52d538" providerId="LiveId" clId="{90744871-8C98-4337-A019-6F5C1E2D2BFC}" dt="2024-03-29T16:10:04.079" v="2739" actId="26606"/>
          <ac:spMkLst>
            <pc:docMk/>
            <pc:sldMk cId="2855684441" sldId="260"/>
            <ac:spMk id="15" creationId="{48D4D7BC-3265-4CC9-A041-F7BAB258149A}"/>
          </ac:spMkLst>
        </pc:spChg>
        <pc:spChg chg="add del">
          <ac:chgData name="Jhevon Noble 2" userId="638d0954ca52d538" providerId="LiveId" clId="{90744871-8C98-4337-A019-6F5C1E2D2BFC}" dt="2024-03-29T15:34:48.426" v="1080" actId="26606"/>
          <ac:spMkLst>
            <pc:docMk/>
            <pc:sldMk cId="2855684441" sldId="260"/>
            <ac:spMk id="17" creationId="{82184FF4-7029-4ED7-813A-192E60608764}"/>
          </ac:spMkLst>
        </pc:spChg>
        <pc:spChg chg="add del">
          <ac:chgData name="Jhevon Noble 2" userId="638d0954ca52d538" providerId="LiveId" clId="{90744871-8C98-4337-A019-6F5C1E2D2BFC}" dt="2024-03-29T15:34:48.426" v="1080" actId="26606"/>
          <ac:spMkLst>
            <pc:docMk/>
            <pc:sldMk cId="2855684441" sldId="260"/>
            <ac:spMk id="19" creationId="{AAA7AB09-557C-41AD-9113-FF9F68FA1035}"/>
          </ac:spMkLst>
        </pc:spChg>
        <pc:spChg chg="add del">
          <ac:chgData name="Jhevon Noble 2" userId="638d0954ca52d538" providerId="LiveId" clId="{90744871-8C98-4337-A019-6F5C1E2D2BFC}" dt="2024-03-29T15:34:48.426" v="1080" actId="26606"/>
          <ac:spMkLst>
            <pc:docMk/>
            <pc:sldMk cId="2855684441" sldId="260"/>
            <ac:spMk id="21" creationId="{EF99ECAA-1F11-4937-BBA6-51935AB44C9D}"/>
          </ac:spMkLst>
        </pc:spChg>
        <pc:spChg chg="add">
          <ac:chgData name="Jhevon Noble 2" userId="638d0954ca52d538" providerId="LiveId" clId="{90744871-8C98-4337-A019-6F5C1E2D2BFC}" dt="2024-03-29T16:10:04.089" v="2740" actId="26606"/>
          <ac:spMkLst>
            <pc:docMk/>
            <pc:sldMk cId="2855684441" sldId="260"/>
            <ac:spMk id="28" creationId="{A5931BE0-4B93-4D6C-878E-ACC59D6B4587}"/>
          </ac:spMkLst>
        </pc:spChg>
        <pc:spChg chg="add del">
          <ac:chgData name="Jhevon Noble 2" userId="638d0954ca52d538" providerId="LiveId" clId="{90744871-8C98-4337-A019-6F5C1E2D2BFC}" dt="2024-03-29T15:34:48.426" v="1080" actId="26606"/>
          <ac:spMkLst>
            <pc:docMk/>
            <pc:sldMk cId="2855684441" sldId="260"/>
            <ac:spMk id="29" creationId="{1DB043B4-68C6-45B9-82AC-A5800EADB8DB}"/>
          </ac:spMkLst>
        </pc:spChg>
        <pc:spChg chg="add del">
          <ac:chgData name="Jhevon Noble 2" userId="638d0954ca52d538" providerId="LiveId" clId="{90744871-8C98-4337-A019-6F5C1E2D2BFC}" dt="2024-03-29T15:34:48.426" v="1080" actId="26606"/>
          <ac:spMkLst>
            <pc:docMk/>
            <pc:sldMk cId="2855684441" sldId="260"/>
            <ac:spMk id="31" creationId="{3C64A91D-E535-4C24-A0E3-96A3810E3FDC}"/>
          </ac:spMkLst>
        </pc:spChg>
        <pc:spChg chg="add del">
          <ac:chgData name="Jhevon Noble 2" userId="638d0954ca52d538" providerId="LiveId" clId="{90744871-8C98-4337-A019-6F5C1E2D2BFC}" dt="2024-03-29T15:34:48.426" v="1080" actId="26606"/>
          <ac:spMkLst>
            <pc:docMk/>
            <pc:sldMk cId="2855684441" sldId="260"/>
            <ac:spMk id="33" creationId="{26FC4867-BA3E-4F8E-AB23-684F34DF3D31}"/>
          </ac:spMkLst>
        </pc:spChg>
        <pc:spChg chg="add">
          <ac:chgData name="Jhevon Noble 2" userId="638d0954ca52d538" providerId="LiveId" clId="{90744871-8C98-4337-A019-6F5C1E2D2BFC}" dt="2024-03-29T16:10:04.089" v="2740" actId="26606"/>
          <ac:spMkLst>
            <pc:docMk/>
            <pc:sldMk cId="2855684441" sldId="260"/>
            <ac:spMk id="35" creationId="{6B425BBD-042F-4CF8-A9EE-42CC14D252C9}"/>
          </ac:spMkLst>
        </pc:spChg>
        <pc:grpChg chg="add del">
          <ac:chgData name="Jhevon Noble 2" userId="638d0954ca52d538" providerId="LiveId" clId="{90744871-8C98-4337-A019-6F5C1E2D2BFC}" dt="2024-03-29T16:10:04.079" v="2739" actId="26606"/>
          <ac:grpSpMkLst>
            <pc:docMk/>
            <pc:sldMk cId="2855684441" sldId="260"/>
            <ac:grpSpMk id="16" creationId="{17FE0127-8AF5-4BFA-BC26-8660D1E04F75}"/>
          </ac:grpSpMkLst>
        </pc:grpChg>
        <pc:grpChg chg="add del">
          <ac:chgData name="Jhevon Noble 2" userId="638d0954ca52d538" providerId="LiveId" clId="{90744871-8C98-4337-A019-6F5C1E2D2BFC}" dt="2024-03-29T15:34:48.426" v="1080" actId="26606"/>
          <ac:grpSpMkLst>
            <pc:docMk/>
            <pc:sldMk cId="2855684441" sldId="260"/>
            <ac:grpSpMk id="23" creationId="{79DE9FAB-6BBA-4CFE-B67D-77B47F01ECA4}"/>
          </ac:grpSpMkLst>
        </pc:grpChg>
        <pc:grpChg chg="add">
          <ac:chgData name="Jhevon Noble 2" userId="638d0954ca52d538" providerId="LiveId" clId="{90744871-8C98-4337-A019-6F5C1E2D2BFC}" dt="2024-03-29T16:10:04.089" v="2740" actId="26606"/>
          <ac:grpSpMkLst>
            <pc:docMk/>
            <pc:sldMk cId="2855684441" sldId="260"/>
            <ac:grpSpMk id="30" creationId="{F8ED97E8-4320-4F9F-8AB2-2EC6D9FC971E}"/>
          </ac:grpSpMkLst>
        </pc:grpChg>
        <pc:grpChg chg="add">
          <ac:chgData name="Jhevon Noble 2" userId="638d0954ca52d538" providerId="LiveId" clId="{90744871-8C98-4337-A019-6F5C1E2D2BFC}" dt="2024-03-29T16:10:04.089" v="2740" actId="26606"/>
          <ac:grpSpMkLst>
            <pc:docMk/>
            <pc:sldMk cId="2855684441" sldId="260"/>
            <ac:grpSpMk id="34" creationId="{3F071BFC-FCD5-404E-90E6-D59655774776}"/>
          </ac:grpSpMkLst>
        </pc:grpChg>
        <pc:picChg chg="add mod">
          <ac:chgData name="Jhevon Noble 2" userId="638d0954ca52d538" providerId="LiveId" clId="{90744871-8C98-4337-A019-6F5C1E2D2BFC}" dt="2024-03-29T16:10:39.585" v="2742" actId="14100"/>
          <ac:picMkLst>
            <pc:docMk/>
            <pc:sldMk cId="2855684441" sldId="260"/>
            <ac:picMk id="4" creationId="{62D6A9C8-CC61-CB88-ACA5-A14FD74217D6}"/>
          </ac:picMkLst>
        </pc:picChg>
        <pc:picChg chg="add mod ord">
          <ac:chgData name="Jhevon Noble 2" userId="638d0954ca52d538" providerId="LiveId" clId="{90744871-8C98-4337-A019-6F5C1E2D2BFC}" dt="2024-03-29T16:10:43.335" v="2743" actId="14100"/>
          <ac:picMkLst>
            <pc:docMk/>
            <pc:sldMk cId="2855684441" sldId="260"/>
            <ac:picMk id="5" creationId="{551B878E-408C-827A-54AD-FF0497ABCC52}"/>
          </ac:picMkLst>
        </pc:picChg>
      </pc:sldChg>
      <pc:sldChg chg="addSp delSp modSp new mod modTransition setBg">
        <pc:chgData name="Jhevon Noble 2" userId="638d0954ca52d538" providerId="LiveId" clId="{90744871-8C98-4337-A019-6F5C1E2D2BFC}" dt="2024-03-29T19:12:43.121" v="6786"/>
        <pc:sldMkLst>
          <pc:docMk/>
          <pc:sldMk cId="3743964218" sldId="261"/>
        </pc:sldMkLst>
        <pc:spChg chg="mod">
          <ac:chgData name="Jhevon Noble 2" userId="638d0954ca52d538" providerId="LiveId" clId="{90744871-8C98-4337-A019-6F5C1E2D2BFC}" dt="2024-03-29T15:37:19.634" v="1124" actId="26606"/>
          <ac:spMkLst>
            <pc:docMk/>
            <pc:sldMk cId="3743964218" sldId="261"/>
            <ac:spMk id="2" creationId="{E444D017-F67C-954D-DE2B-5BBA5159E7CB}"/>
          </ac:spMkLst>
        </pc:spChg>
        <pc:spChg chg="del mod">
          <ac:chgData name="Jhevon Noble 2" userId="638d0954ca52d538" providerId="LiveId" clId="{90744871-8C98-4337-A019-6F5C1E2D2BFC}" dt="2024-03-29T15:37:16.522" v="1123" actId="22"/>
          <ac:spMkLst>
            <pc:docMk/>
            <pc:sldMk cId="3743964218" sldId="261"/>
            <ac:spMk id="3" creationId="{CF406796-51A0-FE1E-8AA3-0F5358BDB382}"/>
          </ac:spMkLst>
        </pc:spChg>
        <pc:spChg chg="add mod">
          <ac:chgData name="Jhevon Noble 2" userId="638d0954ca52d538" providerId="LiveId" clId="{90744871-8C98-4337-A019-6F5C1E2D2BFC}" dt="2024-03-29T15:38:22.834" v="1251" actId="20577"/>
          <ac:spMkLst>
            <pc:docMk/>
            <pc:sldMk cId="3743964218" sldId="261"/>
            <ac:spMk id="9" creationId="{76F4341D-85A8-B26E-F0A0-926A34D8ADDB}"/>
          </ac:spMkLst>
        </pc:spChg>
        <pc:spChg chg="add">
          <ac:chgData name="Jhevon Noble 2" userId="638d0954ca52d538" providerId="LiveId" clId="{90744871-8C98-4337-A019-6F5C1E2D2BFC}" dt="2024-03-29T15:37:19.634" v="1124" actId="26606"/>
          <ac:spMkLst>
            <pc:docMk/>
            <pc:sldMk cId="3743964218" sldId="261"/>
            <ac:spMk id="12" creationId="{A5931BE0-4B93-4D6C-878E-ACC59D6B4587}"/>
          </ac:spMkLst>
        </pc:spChg>
        <pc:picChg chg="add mod ord">
          <ac:chgData name="Jhevon Noble 2" userId="638d0954ca52d538" providerId="LiveId" clId="{90744871-8C98-4337-A019-6F5C1E2D2BFC}" dt="2024-03-29T15:37:19.634" v="1124" actId="26606"/>
          <ac:picMkLst>
            <pc:docMk/>
            <pc:sldMk cId="3743964218" sldId="261"/>
            <ac:picMk id="5" creationId="{A639973D-2DDC-D1F0-0E51-5BED92545D9C}"/>
          </ac:picMkLst>
        </pc:picChg>
      </pc:sldChg>
      <pc:sldChg chg="addSp delSp modSp new mod modTransition setBg">
        <pc:chgData name="Jhevon Noble 2" userId="638d0954ca52d538" providerId="LiveId" clId="{90744871-8C98-4337-A019-6F5C1E2D2BFC}" dt="2024-03-29T19:12:43.121" v="6786"/>
        <pc:sldMkLst>
          <pc:docMk/>
          <pc:sldMk cId="2653168324" sldId="262"/>
        </pc:sldMkLst>
        <pc:spChg chg="mod">
          <ac:chgData name="Jhevon Noble 2" userId="638d0954ca52d538" providerId="LiveId" clId="{90744871-8C98-4337-A019-6F5C1E2D2BFC}" dt="2024-03-29T15:40:00.611" v="1297" actId="26606"/>
          <ac:spMkLst>
            <pc:docMk/>
            <pc:sldMk cId="2653168324" sldId="262"/>
            <ac:spMk id="2" creationId="{140E0F6A-34EE-2D11-FCF4-854B9EB538BA}"/>
          </ac:spMkLst>
        </pc:spChg>
        <pc:spChg chg="del mod">
          <ac:chgData name="Jhevon Noble 2" userId="638d0954ca52d538" providerId="LiveId" clId="{90744871-8C98-4337-A019-6F5C1E2D2BFC}" dt="2024-03-29T15:39:57.403" v="1296" actId="22"/>
          <ac:spMkLst>
            <pc:docMk/>
            <pc:sldMk cId="2653168324" sldId="262"/>
            <ac:spMk id="3" creationId="{02496F51-8946-A8DC-0500-B9136E01EA43}"/>
          </ac:spMkLst>
        </pc:spChg>
        <pc:spChg chg="add mod">
          <ac:chgData name="Jhevon Noble 2" userId="638d0954ca52d538" providerId="LiveId" clId="{90744871-8C98-4337-A019-6F5C1E2D2BFC}" dt="2024-03-29T15:49:20.361" v="1944" actId="20577"/>
          <ac:spMkLst>
            <pc:docMk/>
            <pc:sldMk cId="2653168324" sldId="262"/>
            <ac:spMk id="9" creationId="{2A3F4000-6135-752B-0FBF-FFD2928B7068}"/>
          </ac:spMkLst>
        </pc:spChg>
        <pc:spChg chg="add">
          <ac:chgData name="Jhevon Noble 2" userId="638d0954ca52d538" providerId="LiveId" clId="{90744871-8C98-4337-A019-6F5C1E2D2BFC}" dt="2024-03-29T15:40:00.611" v="1297" actId="26606"/>
          <ac:spMkLst>
            <pc:docMk/>
            <pc:sldMk cId="2653168324" sldId="262"/>
            <ac:spMk id="12" creationId="{A5931BE0-4B93-4D6C-878E-ACC59D6B4587}"/>
          </ac:spMkLst>
        </pc:spChg>
        <pc:picChg chg="add mod ord">
          <ac:chgData name="Jhevon Noble 2" userId="638d0954ca52d538" providerId="LiveId" clId="{90744871-8C98-4337-A019-6F5C1E2D2BFC}" dt="2024-03-29T15:40:00.611" v="1297" actId="26606"/>
          <ac:picMkLst>
            <pc:docMk/>
            <pc:sldMk cId="2653168324" sldId="262"/>
            <ac:picMk id="5" creationId="{A04E3DC9-61EB-1E07-4CD9-3B15B5600420}"/>
          </ac:picMkLst>
        </pc:picChg>
      </pc:sldChg>
      <pc:sldChg chg="addSp delSp modSp new mod modTransition setBg">
        <pc:chgData name="Jhevon Noble 2" userId="638d0954ca52d538" providerId="LiveId" clId="{90744871-8C98-4337-A019-6F5C1E2D2BFC}" dt="2024-03-29T19:12:43.121" v="6786"/>
        <pc:sldMkLst>
          <pc:docMk/>
          <pc:sldMk cId="2317959300" sldId="263"/>
        </pc:sldMkLst>
        <pc:spChg chg="mod">
          <ac:chgData name="Jhevon Noble 2" userId="638d0954ca52d538" providerId="LiveId" clId="{90744871-8C98-4337-A019-6F5C1E2D2BFC}" dt="2024-03-29T15:47:53.722" v="1839" actId="26606"/>
          <ac:spMkLst>
            <pc:docMk/>
            <pc:sldMk cId="2317959300" sldId="263"/>
            <ac:spMk id="2" creationId="{4369640D-96AE-E22C-05F9-17ECFFD3F5B5}"/>
          </ac:spMkLst>
        </pc:spChg>
        <pc:spChg chg="del mod">
          <ac:chgData name="Jhevon Noble 2" userId="638d0954ca52d538" providerId="LiveId" clId="{90744871-8C98-4337-A019-6F5C1E2D2BFC}" dt="2024-03-29T15:47:49.426" v="1838" actId="22"/>
          <ac:spMkLst>
            <pc:docMk/>
            <pc:sldMk cId="2317959300" sldId="263"/>
            <ac:spMk id="3" creationId="{5EB07A5A-A9D3-9F83-B14E-95C61CA95B09}"/>
          </ac:spMkLst>
        </pc:spChg>
        <pc:spChg chg="add mod">
          <ac:chgData name="Jhevon Noble 2" userId="638d0954ca52d538" providerId="LiveId" clId="{90744871-8C98-4337-A019-6F5C1E2D2BFC}" dt="2024-03-29T15:55:10.634" v="2174" actId="20577"/>
          <ac:spMkLst>
            <pc:docMk/>
            <pc:sldMk cId="2317959300" sldId="263"/>
            <ac:spMk id="9" creationId="{BA145AC4-B13D-62AF-2AF0-7AC7AEE38C56}"/>
          </ac:spMkLst>
        </pc:spChg>
        <pc:spChg chg="add">
          <ac:chgData name="Jhevon Noble 2" userId="638d0954ca52d538" providerId="LiveId" clId="{90744871-8C98-4337-A019-6F5C1E2D2BFC}" dt="2024-03-29T15:47:53.722" v="1839" actId="26606"/>
          <ac:spMkLst>
            <pc:docMk/>
            <pc:sldMk cId="2317959300" sldId="263"/>
            <ac:spMk id="12" creationId="{A5931BE0-4B93-4D6C-878E-ACC59D6B4587}"/>
          </ac:spMkLst>
        </pc:spChg>
        <pc:spChg chg="add">
          <ac:chgData name="Jhevon Noble 2" userId="638d0954ca52d538" providerId="LiveId" clId="{90744871-8C98-4337-A019-6F5C1E2D2BFC}" dt="2024-03-29T15:47:53.722" v="1839" actId="26606"/>
          <ac:spMkLst>
            <pc:docMk/>
            <pc:sldMk cId="2317959300" sldId="263"/>
            <ac:spMk id="19" creationId="{D166A8AB-8924-421C-BCED-B54DBC4054E0}"/>
          </ac:spMkLst>
        </pc:spChg>
        <pc:grpChg chg="add">
          <ac:chgData name="Jhevon Noble 2" userId="638d0954ca52d538" providerId="LiveId" clId="{90744871-8C98-4337-A019-6F5C1E2D2BFC}" dt="2024-03-29T15:47:53.722" v="1839" actId="26606"/>
          <ac:grpSpMkLst>
            <pc:docMk/>
            <pc:sldMk cId="2317959300" sldId="263"/>
            <ac:grpSpMk id="14" creationId="{9F2D4ED5-DC78-4C88-97AA-483206C53E90}"/>
          </ac:grpSpMkLst>
        </pc:grpChg>
        <pc:picChg chg="add mod ord">
          <ac:chgData name="Jhevon Noble 2" userId="638d0954ca52d538" providerId="LiveId" clId="{90744871-8C98-4337-A019-6F5C1E2D2BFC}" dt="2024-03-29T15:47:53.722" v="1839" actId="26606"/>
          <ac:picMkLst>
            <pc:docMk/>
            <pc:sldMk cId="2317959300" sldId="263"/>
            <ac:picMk id="5" creationId="{6E4E14B8-D166-7676-0048-952E30AC6738}"/>
          </ac:picMkLst>
        </pc:picChg>
      </pc:sldChg>
      <pc:sldChg chg="addSp delSp modSp new mod modTransition setBg">
        <pc:chgData name="Jhevon Noble 2" userId="638d0954ca52d538" providerId="LiveId" clId="{90744871-8C98-4337-A019-6F5C1E2D2BFC}" dt="2024-03-29T19:12:43.121" v="6786"/>
        <pc:sldMkLst>
          <pc:docMk/>
          <pc:sldMk cId="2260827547" sldId="264"/>
        </pc:sldMkLst>
        <pc:spChg chg="mod">
          <ac:chgData name="Jhevon Noble 2" userId="638d0954ca52d538" providerId="LiveId" clId="{90744871-8C98-4337-A019-6F5C1E2D2BFC}" dt="2024-03-29T15:57:25.014" v="2224" actId="20577"/>
          <ac:spMkLst>
            <pc:docMk/>
            <pc:sldMk cId="2260827547" sldId="264"/>
            <ac:spMk id="2" creationId="{76613CB4-707A-2301-3D85-C771162AAA4B}"/>
          </ac:spMkLst>
        </pc:spChg>
        <pc:spChg chg="add del">
          <ac:chgData name="Jhevon Noble 2" userId="638d0954ca52d538" providerId="LiveId" clId="{90744871-8C98-4337-A019-6F5C1E2D2BFC}" dt="2024-03-29T15:57:09.766" v="2198" actId="26606"/>
          <ac:spMkLst>
            <pc:docMk/>
            <pc:sldMk cId="2260827547" sldId="264"/>
            <ac:spMk id="3" creationId="{8D8CB3A9-131C-132E-0679-D5AEDFDC7EA7}"/>
          </ac:spMkLst>
        </pc:spChg>
        <pc:spChg chg="add del">
          <ac:chgData name="Jhevon Noble 2" userId="638d0954ca52d538" providerId="LiveId" clId="{90744871-8C98-4337-A019-6F5C1E2D2BFC}" dt="2024-03-29T15:57:06.278" v="2195" actId="26606"/>
          <ac:spMkLst>
            <pc:docMk/>
            <pc:sldMk cId="2260827547" sldId="264"/>
            <ac:spMk id="9" creationId="{82184FF4-7029-4ED7-813A-192E60608764}"/>
          </ac:spMkLst>
        </pc:spChg>
        <pc:spChg chg="add del">
          <ac:chgData name="Jhevon Noble 2" userId="638d0954ca52d538" providerId="LiveId" clId="{90744871-8C98-4337-A019-6F5C1E2D2BFC}" dt="2024-03-29T15:57:06.278" v="2195" actId="26606"/>
          <ac:spMkLst>
            <pc:docMk/>
            <pc:sldMk cId="2260827547" sldId="264"/>
            <ac:spMk id="11" creationId="{AAA7AB09-557C-41AD-9113-FF9F68FA1035}"/>
          </ac:spMkLst>
        </pc:spChg>
        <pc:spChg chg="add del">
          <ac:chgData name="Jhevon Noble 2" userId="638d0954ca52d538" providerId="LiveId" clId="{90744871-8C98-4337-A019-6F5C1E2D2BFC}" dt="2024-03-29T15:57:06.278" v="2195" actId="26606"/>
          <ac:spMkLst>
            <pc:docMk/>
            <pc:sldMk cId="2260827547" sldId="264"/>
            <ac:spMk id="13" creationId="{EF99ECAA-1F11-4937-BBA6-51935AB44C9D}"/>
          </ac:spMkLst>
        </pc:spChg>
        <pc:spChg chg="add del">
          <ac:chgData name="Jhevon Noble 2" userId="638d0954ca52d538" providerId="LiveId" clId="{90744871-8C98-4337-A019-6F5C1E2D2BFC}" dt="2024-03-29T15:57:06.278" v="2195" actId="26606"/>
          <ac:spMkLst>
            <pc:docMk/>
            <pc:sldMk cId="2260827547" sldId="264"/>
            <ac:spMk id="21" creationId="{1DB043B4-68C6-45B9-82AC-A5800EADB8DB}"/>
          </ac:spMkLst>
        </pc:spChg>
        <pc:spChg chg="add del">
          <ac:chgData name="Jhevon Noble 2" userId="638d0954ca52d538" providerId="LiveId" clId="{90744871-8C98-4337-A019-6F5C1E2D2BFC}" dt="2024-03-29T15:57:06.278" v="2195" actId="26606"/>
          <ac:spMkLst>
            <pc:docMk/>
            <pc:sldMk cId="2260827547" sldId="264"/>
            <ac:spMk id="23" creationId="{AD4EA4DF-0E7C-4098-86F6-7D0ACAEFC0BF}"/>
          </ac:spMkLst>
        </pc:spChg>
        <pc:spChg chg="add del">
          <ac:chgData name="Jhevon Noble 2" userId="638d0954ca52d538" providerId="LiveId" clId="{90744871-8C98-4337-A019-6F5C1E2D2BFC}" dt="2024-03-29T15:57:06.278" v="2195" actId="26606"/>
          <ac:spMkLst>
            <pc:docMk/>
            <pc:sldMk cId="2260827547" sldId="264"/>
            <ac:spMk id="25" creationId="{FE05BC49-0F00-4C85-9AF5-A0CC5B39C8D2}"/>
          </ac:spMkLst>
        </pc:spChg>
        <pc:spChg chg="add del">
          <ac:chgData name="Jhevon Noble 2" userId="638d0954ca52d538" providerId="LiveId" clId="{90744871-8C98-4337-A019-6F5C1E2D2BFC}" dt="2024-03-29T15:57:09.754" v="2197" actId="26606"/>
          <ac:spMkLst>
            <pc:docMk/>
            <pc:sldMk cId="2260827547" sldId="264"/>
            <ac:spMk id="27" creationId="{82184FF4-7029-4ED7-813A-192E60608764}"/>
          </ac:spMkLst>
        </pc:spChg>
        <pc:spChg chg="add del">
          <ac:chgData name="Jhevon Noble 2" userId="638d0954ca52d538" providerId="LiveId" clId="{90744871-8C98-4337-A019-6F5C1E2D2BFC}" dt="2024-03-29T15:57:09.754" v="2197" actId="26606"/>
          <ac:spMkLst>
            <pc:docMk/>
            <pc:sldMk cId="2260827547" sldId="264"/>
            <ac:spMk id="28" creationId="{AAA7AB09-557C-41AD-9113-FF9F68FA1035}"/>
          </ac:spMkLst>
        </pc:spChg>
        <pc:spChg chg="add del">
          <ac:chgData name="Jhevon Noble 2" userId="638d0954ca52d538" providerId="LiveId" clId="{90744871-8C98-4337-A019-6F5C1E2D2BFC}" dt="2024-03-29T15:57:09.754" v="2197" actId="26606"/>
          <ac:spMkLst>
            <pc:docMk/>
            <pc:sldMk cId="2260827547" sldId="264"/>
            <ac:spMk id="29" creationId="{EF99ECAA-1F11-4937-BBA6-51935AB44C9D}"/>
          </ac:spMkLst>
        </pc:spChg>
        <pc:spChg chg="add del">
          <ac:chgData name="Jhevon Noble 2" userId="638d0954ca52d538" providerId="LiveId" clId="{90744871-8C98-4337-A019-6F5C1E2D2BFC}" dt="2024-03-29T15:57:09.754" v="2197" actId="26606"/>
          <ac:spMkLst>
            <pc:docMk/>
            <pc:sldMk cId="2260827547" sldId="264"/>
            <ac:spMk id="35" creationId="{1DB043B4-68C6-45B9-82AC-A5800EADB8DB}"/>
          </ac:spMkLst>
        </pc:spChg>
        <pc:spChg chg="add del">
          <ac:chgData name="Jhevon Noble 2" userId="638d0954ca52d538" providerId="LiveId" clId="{90744871-8C98-4337-A019-6F5C1E2D2BFC}" dt="2024-03-29T15:57:09.754" v="2197" actId="26606"/>
          <ac:spMkLst>
            <pc:docMk/>
            <pc:sldMk cId="2260827547" sldId="264"/>
            <ac:spMk id="37" creationId="{AD4EA4DF-0E7C-4098-86F6-7D0ACAEFC0BF}"/>
          </ac:spMkLst>
        </pc:spChg>
        <pc:spChg chg="add del">
          <ac:chgData name="Jhevon Noble 2" userId="638d0954ca52d538" providerId="LiveId" clId="{90744871-8C98-4337-A019-6F5C1E2D2BFC}" dt="2024-03-29T15:57:09.754" v="2197" actId="26606"/>
          <ac:spMkLst>
            <pc:docMk/>
            <pc:sldMk cId="2260827547" sldId="264"/>
            <ac:spMk id="38" creationId="{FE05BC49-0F00-4C85-9AF5-A0CC5B39C8D2}"/>
          </ac:spMkLst>
        </pc:spChg>
        <pc:spChg chg="add">
          <ac:chgData name="Jhevon Noble 2" userId="638d0954ca52d538" providerId="LiveId" clId="{90744871-8C98-4337-A019-6F5C1E2D2BFC}" dt="2024-03-29T15:57:09.766" v="2198" actId="26606"/>
          <ac:spMkLst>
            <pc:docMk/>
            <pc:sldMk cId="2260827547" sldId="264"/>
            <ac:spMk id="40" creationId="{82184FF4-7029-4ED7-813A-192E60608764}"/>
          </ac:spMkLst>
        </pc:spChg>
        <pc:spChg chg="add">
          <ac:chgData name="Jhevon Noble 2" userId="638d0954ca52d538" providerId="LiveId" clId="{90744871-8C98-4337-A019-6F5C1E2D2BFC}" dt="2024-03-29T15:57:09.766" v="2198" actId="26606"/>
          <ac:spMkLst>
            <pc:docMk/>
            <pc:sldMk cId="2260827547" sldId="264"/>
            <ac:spMk id="41" creationId="{AAA7AB09-557C-41AD-9113-FF9F68FA1035}"/>
          </ac:spMkLst>
        </pc:spChg>
        <pc:spChg chg="add">
          <ac:chgData name="Jhevon Noble 2" userId="638d0954ca52d538" providerId="LiveId" clId="{90744871-8C98-4337-A019-6F5C1E2D2BFC}" dt="2024-03-29T15:57:09.766" v="2198" actId="26606"/>
          <ac:spMkLst>
            <pc:docMk/>
            <pc:sldMk cId="2260827547" sldId="264"/>
            <ac:spMk id="42" creationId="{EF99ECAA-1F11-4937-BBA6-51935AB44C9D}"/>
          </ac:spMkLst>
        </pc:spChg>
        <pc:spChg chg="add">
          <ac:chgData name="Jhevon Noble 2" userId="638d0954ca52d538" providerId="LiveId" clId="{90744871-8C98-4337-A019-6F5C1E2D2BFC}" dt="2024-03-29T15:57:09.766" v="2198" actId="26606"/>
          <ac:spMkLst>
            <pc:docMk/>
            <pc:sldMk cId="2260827547" sldId="264"/>
            <ac:spMk id="44" creationId="{1DB043B4-68C6-45B9-82AC-A5800EADB8DB}"/>
          </ac:spMkLst>
        </pc:spChg>
        <pc:spChg chg="add">
          <ac:chgData name="Jhevon Noble 2" userId="638d0954ca52d538" providerId="LiveId" clId="{90744871-8C98-4337-A019-6F5C1E2D2BFC}" dt="2024-03-29T15:57:09.766" v="2198" actId="26606"/>
          <ac:spMkLst>
            <pc:docMk/>
            <pc:sldMk cId="2260827547" sldId="264"/>
            <ac:spMk id="46" creationId="{E49CA12F-6E27-4C54-88C4-EE6CE7C473F1}"/>
          </ac:spMkLst>
        </pc:spChg>
        <pc:spChg chg="add">
          <ac:chgData name="Jhevon Noble 2" userId="638d0954ca52d538" providerId="LiveId" clId="{90744871-8C98-4337-A019-6F5C1E2D2BFC}" dt="2024-03-29T15:57:09.766" v="2198" actId="26606"/>
          <ac:spMkLst>
            <pc:docMk/>
            <pc:sldMk cId="2260827547" sldId="264"/>
            <ac:spMk id="47" creationId="{5337EA23-6703-4C96-9EEB-A408CBDD67BD}"/>
          </ac:spMkLst>
        </pc:spChg>
        <pc:grpChg chg="add del">
          <ac:chgData name="Jhevon Noble 2" userId="638d0954ca52d538" providerId="LiveId" clId="{90744871-8C98-4337-A019-6F5C1E2D2BFC}" dt="2024-03-29T15:57:06.278" v="2195" actId="26606"/>
          <ac:grpSpMkLst>
            <pc:docMk/>
            <pc:sldMk cId="2260827547" sldId="264"/>
            <ac:grpSpMk id="15" creationId="{79DE9FAB-6BBA-4CFE-B67D-77B47F01ECA4}"/>
          </ac:grpSpMkLst>
        </pc:grpChg>
        <pc:grpChg chg="add del">
          <ac:chgData name="Jhevon Noble 2" userId="638d0954ca52d538" providerId="LiveId" clId="{90744871-8C98-4337-A019-6F5C1E2D2BFC}" dt="2024-03-29T15:57:09.754" v="2197" actId="26606"/>
          <ac:grpSpMkLst>
            <pc:docMk/>
            <pc:sldMk cId="2260827547" sldId="264"/>
            <ac:grpSpMk id="30" creationId="{79DE9FAB-6BBA-4CFE-B67D-77B47F01ECA4}"/>
          </ac:grpSpMkLst>
        </pc:grpChg>
        <pc:grpChg chg="add">
          <ac:chgData name="Jhevon Noble 2" userId="638d0954ca52d538" providerId="LiveId" clId="{90744871-8C98-4337-A019-6F5C1E2D2BFC}" dt="2024-03-29T15:57:09.766" v="2198" actId="26606"/>
          <ac:grpSpMkLst>
            <pc:docMk/>
            <pc:sldMk cId="2260827547" sldId="264"/>
            <ac:grpSpMk id="43" creationId="{79DE9FAB-6BBA-4CFE-B67D-77B47F01ECA4}"/>
          </ac:grpSpMkLst>
        </pc:grpChg>
        <pc:picChg chg="add del">
          <ac:chgData name="Jhevon Noble 2" userId="638d0954ca52d538" providerId="LiveId" clId="{90744871-8C98-4337-A019-6F5C1E2D2BFC}" dt="2024-03-29T15:57:06.278" v="2195" actId="26606"/>
          <ac:picMkLst>
            <pc:docMk/>
            <pc:sldMk cId="2260827547" sldId="264"/>
            <ac:picMk id="5" creationId="{3A880308-C56B-C369-8C68-679D94083C6F}"/>
          </ac:picMkLst>
        </pc:picChg>
        <pc:picChg chg="add del">
          <ac:chgData name="Jhevon Noble 2" userId="638d0954ca52d538" providerId="LiveId" clId="{90744871-8C98-4337-A019-6F5C1E2D2BFC}" dt="2024-03-29T15:57:09.754" v="2197" actId="26606"/>
          <ac:picMkLst>
            <pc:docMk/>
            <pc:sldMk cId="2260827547" sldId="264"/>
            <ac:picMk id="36" creationId="{48081F48-8297-D9E5-C410-1398CCDA5F01}"/>
          </ac:picMkLst>
        </pc:picChg>
        <pc:picChg chg="add">
          <ac:chgData name="Jhevon Noble 2" userId="638d0954ca52d538" providerId="LiveId" clId="{90744871-8C98-4337-A019-6F5C1E2D2BFC}" dt="2024-03-29T15:57:09.766" v="2198" actId="26606"/>
          <ac:picMkLst>
            <pc:docMk/>
            <pc:sldMk cId="2260827547" sldId="264"/>
            <ac:picMk id="45" creationId="{5E430C9B-FE4D-6380-F537-74B351CE48E4}"/>
          </ac:picMkLst>
        </pc:picChg>
      </pc:sldChg>
      <pc:sldChg chg="addSp delSp modSp new mod modTransition setBg">
        <pc:chgData name="Jhevon Noble 2" userId="638d0954ca52d538" providerId="LiveId" clId="{90744871-8C98-4337-A019-6F5C1E2D2BFC}" dt="2024-03-29T19:12:43.121" v="6786"/>
        <pc:sldMkLst>
          <pc:docMk/>
          <pc:sldMk cId="3352905528" sldId="265"/>
        </pc:sldMkLst>
        <pc:spChg chg="mod">
          <ac:chgData name="Jhevon Noble 2" userId="638d0954ca52d538" providerId="LiveId" clId="{90744871-8C98-4337-A019-6F5C1E2D2BFC}" dt="2024-03-29T15:57:57.494" v="2256" actId="26606"/>
          <ac:spMkLst>
            <pc:docMk/>
            <pc:sldMk cId="3352905528" sldId="265"/>
            <ac:spMk id="2" creationId="{E51B4718-598D-83EC-DABE-5CA22924266D}"/>
          </ac:spMkLst>
        </pc:spChg>
        <pc:spChg chg="del">
          <ac:chgData name="Jhevon Noble 2" userId="638d0954ca52d538" providerId="LiveId" clId="{90744871-8C98-4337-A019-6F5C1E2D2BFC}" dt="2024-03-29T15:57:57.494" v="2256" actId="26606"/>
          <ac:spMkLst>
            <pc:docMk/>
            <pc:sldMk cId="3352905528" sldId="265"/>
            <ac:spMk id="3" creationId="{494B4707-9464-0AC6-101E-C3DE725B4E4C}"/>
          </ac:spMkLst>
        </pc:spChg>
        <pc:spChg chg="add">
          <ac:chgData name="Jhevon Noble 2" userId="638d0954ca52d538" providerId="LiveId" clId="{90744871-8C98-4337-A019-6F5C1E2D2BFC}" dt="2024-03-29T15:57:57.494" v="2256" actId="26606"/>
          <ac:spMkLst>
            <pc:docMk/>
            <pc:sldMk cId="3352905528" sldId="265"/>
            <ac:spMk id="9" creationId="{82184FF4-7029-4ED7-813A-192E60608764}"/>
          </ac:spMkLst>
        </pc:spChg>
        <pc:spChg chg="add">
          <ac:chgData name="Jhevon Noble 2" userId="638d0954ca52d538" providerId="LiveId" clId="{90744871-8C98-4337-A019-6F5C1E2D2BFC}" dt="2024-03-29T15:57:57.494" v="2256" actId="26606"/>
          <ac:spMkLst>
            <pc:docMk/>
            <pc:sldMk cId="3352905528" sldId="265"/>
            <ac:spMk id="11" creationId="{AAA7AB09-557C-41AD-9113-FF9F68FA1035}"/>
          </ac:spMkLst>
        </pc:spChg>
        <pc:spChg chg="add">
          <ac:chgData name="Jhevon Noble 2" userId="638d0954ca52d538" providerId="LiveId" clId="{90744871-8C98-4337-A019-6F5C1E2D2BFC}" dt="2024-03-29T15:57:57.494" v="2256" actId="26606"/>
          <ac:spMkLst>
            <pc:docMk/>
            <pc:sldMk cId="3352905528" sldId="265"/>
            <ac:spMk id="13" creationId="{EF99ECAA-1F11-4937-BBA6-51935AB44C9D}"/>
          </ac:spMkLst>
        </pc:spChg>
        <pc:spChg chg="add">
          <ac:chgData name="Jhevon Noble 2" userId="638d0954ca52d538" providerId="LiveId" clId="{90744871-8C98-4337-A019-6F5C1E2D2BFC}" dt="2024-03-29T15:57:57.494" v="2256" actId="26606"/>
          <ac:spMkLst>
            <pc:docMk/>
            <pc:sldMk cId="3352905528" sldId="265"/>
            <ac:spMk id="21" creationId="{1DB043B4-68C6-45B9-82AC-A5800EADB8DB}"/>
          </ac:spMkLst>
        </pc:spChg>
        <pc:spChg chg="add">
          <ac:chgData name="Jhevon Noble 2" userId="638d0954ca52d538" providerId="LiveId" clId="{90744871-8C98-4337-A019-6F5C1E2D2BFC}" dt="2024-03-29T15:57:57.494" v="2256" actId="26606"/>
          <ac:spMkLst>
            <pc:docMk/>
            <pc:sldMk cId="3352905528" sldId="265"/>
            <ac:spMk id="23" creationId="{AD4EA4DF-0E7C-4098-86F6-7D0ACAEFC0BF}"/>
          </ac:spMkLst>
        </pc:spChg>
        <pc:spChg chg="add">
          <ac:chgData name="Jhevon Noble 2" userId="638d0954ca52d538" providerId="LiveId" clId="{90744871-8C98-4337-A019-6F5C1E2D2BFC}" dt="2024-03-29T15:57:57.494" v="2256" actId="26606"/>
          <ac:spMkLst>
            <pc:docMk/>
            <pc:sldMk cId="3352905528" sldId="265"/>
            <ac:spMk id="25" creationId="{FE05BC49-0F00-4C85-9AF5-A0CC5B39C8D2}"/>
          </ac:spMkLst>
        </pc:spChg>
        <pc:grpChg chg="add">
          <ac:chgData name="Jhevon Noble 2" userId="638d0954ca52d538" providerId="LiveId" clId="{90744871-8C98-4337-A019-6F5C1E2D2BFC}" dt="2024-03-29T15:57:57.494" v="2256" actId="26606"/>
          <ac:grpSpMkLst>
            <pc:docMk/>
            <pc:sldMk cId="3352905528" sldId="265"/>
            <ac:grpSpMk id="15" creationId="{79DE9FAB-6BBA-4CFE-B67D-77B47F01ECA4}"/>
          </ac:grpSpMkLst>
        </pc:grpChg>
        <pc:picChg chg="add">
          <ac:chgData name="Jhevon Noble 2" userId="638d0954ca52d538" providerId="LiveId" clId="{90744871-8C98-4337-A019-6F5C1E2D2BFC}" dt="2024-03-29T15:57:57.494" v="2256" actId="26606"/>
          <ac:picMkLst>
            <pc:docMk/>
            <pc:sldMk cId="3352905528" sldId="265"/>
            <ac:picMk id="5" creationId="{4FCFE394-E20E-6A16-E8E9-BE77129CFBD5}"/>
          </ac:picMkLst>
        </pc:picChg>
      </pc:sldChg>
      <pc:sldChg chg="addSp delSp modSp new mod modTransition setBg">
        <pc:chgData name="Jhevon Noble 2" userId="638d0954ca52d538" providerId="LiveId" clId="{90744871-8C98-4337-A019-6F5C1E2D2BFC}" dt="2024-03-29T19:12:43.121" v="6786"/>
        <pc:sldMkLst>
          <pc:docMk/>
          <pc:sldMk cId="51437893" sldId="266"/>
        </pc:sldMkLst>
        <pc:spChg chg="mod">
          <ac:chgData name="Jhevon Noble 2" userId="638d0954ca52d538" providerId="LiveId" clId="{90744871-8C98-4337-A019-6F5C1E2D2BFC}" dt="2024-03-29T16:14:10.106" v="2758" actId="26606"/>
          <ac:spMkLst>
            <pc:docMk/>
            <pc:sldMk cId="51437893" sldId="266"/>
            <ac:spMk id="2" creationId="{7CFA5ADC-6C38-BA1B-5787-9F99447F457B}"/>
          </ac:spMkLst>
        </pc:spChg>
        <pc:spChg chg="del mod">
          <ac:chgData name="Jhevon Noble 2" userId="638d0954ca52d538" providerId="LiveId" clId="{90744871-8C98-4337-A019-6F5C1E2D2BFC}" dt="2024-03-29T16:13:37.085" v="2754" actId="22"/>
          <ac:spMkLst>
            <pc:docMk/>
            <pc:sldMk cId="51437893" sldId="266"/>
            <ac:spMk id="3" creationId="{87F7255A-A0A7-0BC3-6152-EAF4A01D74D9}"/>
          </ac:spMkLst>
        </pc:spChg>
        <pc:spChg chg="add mod ord">
          <ac:chgData name="Jhevon Noble 2" userId="638d0954ca52d538" providerId="LiveId" clId="{90744871-8C98-4337-A019-6F5C1E2D2BFC}" dt="2024-03-29T16:15:57.634" v="3049" actId="20577"/>
          <ac:spMkLst>
            <pc:docMk/>
            <pc:sldMk cId="51437893" sldId="266"/>
            <ac:spMk id="9" creationId="{B8F90223-75B1-91C0-0CB3-6532F7D22611}"/>
          </ac:spMkLst>
        </pc:spChg>
        <pc:spChg chg="add del">
          <ac:chgData name="Jhevon Noble 2" userId="638d0954ca52d538" providerId="LiveId" clId="{90744871-8C98-4337-A019-6F5C1E2D2BFC}" dt="2024-03-29T16:14:10.106" v="2758" actId="26606"/>
          <ac:spMkLst>
            <pc:docMk/>
            <pc:sldMk cId="51437893" sldId="266"/>
            <ac:spMk id="12" creationId="{A5931BE0-4B93-4D6C-878E-ACC59D6B4587}"/>
          </ac:spMkLst>
        </pc:spChg>
        <pc:spChg chg="add">
          <ac:chgData name="Jhevon Noble 2" userId="638d0954ca52d538" providerId="LiveId" clId="{90744871-8C98-4337-A019-6F5C1E2D2BFC}" dt="2024-03-29T16:14:10.106" v="2758" actId="26606"/>
          <ac:spMkLst>
            <pc:docMk/>
            <pc:sldMk cId="51437893" sldId="266"/>
            <ac:spMk id="17" creationId="{A5931BE0-4B93-4D6C-878E-ACC59D6B4587}"/>
          </ac:spMkLst>
        </pc:spChg>
        <pc:spChg chg="add">
          <ac:chgData name="Jhevon Noble 2" userId="638d0954ca52d538" providerId="LiveId" clId="{90744871-8C98-4337-A019-6F5C1E2D2BFC}" dt="2024-03-29T16:14:10.106" v="2758" actId="26606"/>
          <ac:spMkLst>
            <pc:docMk/>
            <pc:sldMk cId="51437893" sldId="266"/>
            <ac:spMk id="19" creationId="{6B425BBD-042F-4CF8-A9EE-42CC14D252C9}"/>
          </ac:spMkLst>
        </pc:spChg>
        <pc:grpChg chg="add">
          <ac:chgData name="Jhevon Noble 2" userId="638d0954ca52d538" providerId="LiveId" clId="{90744871-8C98-4337-A019-6F5C1E2D2BFC}" dt="2024-03-29T16:14:10.106" v="2758" actId="26606"/>
          <ac:grpSpMkLst>
            <pc:docMk/>
            <pc:sldMk cId="51437893" sldId="266"/>
            <ac:grpSpMk id="21" creationId="{F8ED97E8-4320-4F9F-8AB2-2EC6D9FC971E}"/>
          </ac:grpSpMkLst>
        </pc:grpChg>
        <pc:grpChg chg="add">
          <ac:chgData name="Jhevon Noble 2" userId="638d0954ca52d538" providerId="LiveId" clId="{90744871-8C98-4337-A019-6F5C1E2D2BFC}" dt="2024-03-29T16:14:10.106" v="2758" actId="26606"/>
          <ac:grpSpMkLst>
            <pc:docMk/>
            <pc:sldMk cId="51437893" sldId="266"/>
            <ac:grpSpMk id="25" creationId="{3F071BFC-FCD5-404E-90E6-D59655774776}"/>
          </ac:grpSpMkLst>
        </pc:grpChg>
        <pc:picChg chg="add mod ord">
          <ac:chgData name="Jhevon Noble 2" userId="638d0954ca52d538" providerId="LiveId" clId="{90744871-8C98-4337-A019-6F5C1E2D2BFC}" dt="2024-03-29T16:14:21.357" v="2759" actId="1076"/>
          <ac:picMkLst>
            <pc:docMk/>
            <pc:sldMk cId="51437893" sldId="266"/>
            <ac:picMk id="5" creationId="{CA7A98EC-6385-B750-1FDE-61107B8A4EEF}"/>
          </ac:picMkLst>
        </pc:picChg>
      </pc:sldChg>
      <pc:sldChg chg="addSp delSp modSp new mod modTransition setBg">
        <pc:chgData name="Jhevon Noble 2" userId="638d0954ca52d538" providerId="LiveId" clId="{90744871-8C98-4337-A019-6F5C1E2D2BFC}" dt="2024-03-29T19:12:43.121" v="6786"/>
        <pc:sldMkLst>
          <pc:docMk/>
          <pc:sldMk cId="2539268633" sldId="267"/>
        </pc:sldMkLst>
        <pc:spChg chg="mod">
          <ac:chgData name="Jhevon Noble 2" userId="638d0954ca52d538" providerId="LiveId" clId="{90744871-8C98-4337-A019-6F5C1E2D2BFC}" dt="2024-03-29T16:46:36.420" v="3785" actId="27636"/>
          <ac:spMkLst>
            <pc:docMk/>
            <pc:sldMk cId="2539268633" sldId="267"/>
            <ac:spMk id="2" creationId="{056DA6F5-DB44-15F4-9C82-DCF9AF3F727B}"/>
          </ac:spMkLst>
        </pc:spChg>
        <pc:spChg chg="del mod">
          <ac:chgData name="Jhevon Noble 2" userId="638d0954ca52d538" providerId="LiveId" clId="{90744871-8C98-4337-A019-6F5C1E2D2BFC}" dt="2024-03-29T16:26:02.564" v="3107" actId="22"/>
          <ac:spMkLst>
            <pc:docMk/>
            <pc:sldMk cId="2539268633" sldId="267"/>
            <ac:spMk id="3" creationId="{F4AD8108-7276-DD62-3393-0C282819FA96}"/>
          </ac:spMkLst>
        </pc:spChg>
        <pc:spChg chg="add mod">
          <ac:chgData name="Jhevon Noble 2" userId="638d0954ca52d538" providerId="LiveId" clId="{90744871-8C98-4337-A019-6F5C1E2D2BFC}" dt="2024-03-29T16:30:33.916" v="3718" actId="20577"/>
          <ac:spMkLst>
            <pc:docMk/>
            <pc:sldMk cId="2539268633" sldId="267"/>
            <ac:spMk id="9" creationId="{D937CDD2-C6ED-A0BF-DFF0-BA784DF17FC1}"/>
          </ac:spMkLst>
        </pc:spChg>
        <pc:spChg chg="add">
          <ac:chgData name="Jhevon Noble 2" userId="638d0954ca52d538" providerId="LiveId" clId="{90744871-8C98-4337-A019-6F5C1E2D2BFC}" dt="2024-03-29T16:26:06.700" v="3108" actId="26606"/>
          <ac:spMkLst>
            <pc:docMk/>
            <pc:sldMk cId="2539268633" sldId="267"/>
            <ac:spMk id="12" creationId="{A5931BE0-4B93-4D6C-878E-ACC59D6B4587}"/>
          </ac:spMkLst>
        </pc:spChg>
        <pc:spChg chg="add">
          <ac:chgData name="Jhevon Noble 2" userId="638d0954ca52d538" providerId="LiveId" clId="{90744871-8C98-4337-A019-6F5C1E2D2BFC}" dt="2024-03-29T16:26:06.700" v="3108" actId="26606"/>
          <ac:spMkLst>
            <pc:docMk/>
            <pc:sldMk cId="2539268633" sldId="267"/>
            <ac:spMk id="19" creationId="{D166A8AB-8924-421C-BCED-B54DBC4054E0}"/>
          </ac:spMkLst>
        </pc:spChg>
        <pc:grpChg chg="add">
          <ac:chgData name="Jhevon Noble 2" userId="638d0954ca52d538" providerId="LiveId" clId="{90744871-8C98-4337-A019-6F5C1E2D2BFC}" dt="2024-03-29T16:26:06.700" v="3108" actId="26606"/>
          <ac:grpSpMkLst>
            <pc:docMk/>
            <pc:sldMk cId="2539268633" sldId="267"/>
            <ac:grpSpMk id="14" creationId="{9F2D4ED5-DC78-4C88-97AA-483206C53E90}"/>
          </ac:grpSpMkLst>
        </pc:grpChg>
        <pc:picChg chg="add mod ord">
          <ac:chgData name="Jhevon Noble 2" userId="638d0954ca52d538" providerId="LiveId" clId="{90744871-8C98-4337-A019-6F5C1E2D2BFC}" dt="2024-03-29T16:26:06.700" v="3108" actId="26606"/>
          <ac:picMkLst>
            <pc:docMk/>
            <pc:sldMk cId="2539268633" sldId="267"/>
            <ac:picMk id="5" creationId="{42B102E6-A8DD-C6CB-9435-9B74C1A3E958}"/>
          </ac:picMkLst>
        </pc:picChg>
      </pc:sldChg>
      <pc:sldChg chg="addSp delSp modSp new mod modTransition setBg">
        <pc:chgData name="Jhevon Noble 2" userId="638d0954ca52d538" providerId="LiveId" clId="{90744871-8C98-4337-A019-6F5C1E2D2BFC}" dt="2024-03-29T19:12:43.121" v="6786"/>
        <pc:sldMkLst>
          <pc:docMk/>
          <pc:sldMk cId="2370623473" sldId="268"/>
        </pc:sldMkLst>
        <pc:spChg chg="mod">
          <ac:chgData name="Jhevon Noble 2" userId="638d0954ca52d538" providerId="LiveId" clId="{90744871-8C98-4337-A019-6F5C1E2D2BFC}" dt="2024-03-29T17:03:15.515" v="4440" actId="1076"/>
          <ac:spMkLst>
            <pc:docMk/>
            <pc:sldMk cId="2370623473" sldId="268"/>
            <ac:spMk id="2" creationId="{2264CB03-F06B-CD2F-66A2-0D24B58AB49E}"/>
          </ac:spMkLst>
        </pc:spChg>
        <pc:spChg chg="del mod">
          <ac:chgData name="Jhevon Noble 2" userId="638d0954ca52d538" providerId="LiveId" clId="{90744871-8C98-4337-A019-6F5C1E2D2BFC}" dt="2024-03-29T16:47:34.921" v="3835" actId="22"/>
          <ac:spMkLst>
            <pc:docMk/>
            <pc:sldMk cId="2370623473" sldId="268"/>
            <ac:spMk id="3" creationId="{AD19FD04-38A9-8535-1215-0BE076C88452}"/>
          </ac:spMkLst>
        </pc:spChg>
        <pc:spChg chg="add mod ord">
          <ac:chgData name="Jhevon Noble 2" userId="638d0954ca52d538" providerId="LiveId" clId="{90744871-8C98-4337-A019-6F5C1E2D2BFC}" dt="2024-03-29T17:05:16.035" v="4747" actId="33524"/>
          <ac:spMkLst>
            <pc:docMk/>
            <pc:sldMk cId="2370623473" sldId="268"/>
            <ac:spMk id="9" creationId="{1F1A4C96-67BE-409A-15DF-82962AD5F354}"/>
          </ac:spMkLst>
        </pc:spChg>
        <pc:spChg chg="add del">
          <ac:chgData name="Jhevon Noble 2" userId="638d0954ca52d538" providerId="LiveId" clId="{90744871-8C98-4337-A019-6F5C1E2D2BFC}" dt="2024-03-29T16:59:50.928" v="3856" actId="26606"/>
          <ac:spMkLst>
            <pc:docMk/>
            <pc:sldMk cId="2370623473" sldId="268"/>
            <ac:spMk id="12" creationId="{A5931BE0-4B93-4D6C-878E-ACC59D6B4587}"/>
          </ac:spMkLst>
        </pc:spChg>
        <pc:spChg chg="add del">
          <ac:chgData name="Jhevon Noble 2" userId="638d0954ca52d538" providerId="LiveId" clId="{90744871-8C98-4337-A019-6F5C1E2D2BFC}" dt="2024-03-29T16:59:50.928" v="3856" actId="26606"/>
          <ac:spMkLst>
            <pc:docMk/>
            <pc:sldMk cId="2370623473" sldId="268"/>
            <ac:spMk id="14" creationId="{FD3E50C4-0603-4524-A349-442067B88BF6}"/>
          </ac:spMkLst>
        </pc:spChg>
        <pc:spChg chg="add del">
          <ac:chgData name="Jhevon Noble 2" userId="638d0954ca52d538" providerId="LiveId" clId="{90744871-8C98-4337-A019-6F5C1E2D2BFC}" dt="2024-03-29T16:59:46.297" v="3851" actId="26606"/>
          <ac:spMkLst>
            <pc:docMk/>
            <pc:sldMk cId="2370623473" sldId="268"/>
            <ac:spMk id="25" creationId="{A5931BE0-4B93-4D6C-878E-ACC59D6B4587}"/>
          </ac:spMkLst>
        </pc:spChg>
        <pc:spChg chg="add del">
          <ac:chgData name="Jhevon Noble 2" userId="638d0954ca52d538" providerId="LiveId" clId="{90744871-8C98-4337-A019-6F5C1E2D2BFC}" dt="2024-03-29T16:59:46.297" v="3851" actId="26606"/>
          <ac:spMkLst>
            <pc:docMk/>
            <pc:sldMk cId="2370623473" sldId="268"/>
            <ac:spMk id="27" creationId="{746ECF6E-1937-4212-B2E3-E2F43AD7A25A}"/>
          </ac:spMkLst>
        </pc:spChg>
        <pc:spChg chg="add del">
          <ac:chgData name="Jhevon Noble 2" userId="638d0954ca52d538" providerId="LiveId" clId="{90744871-8C98-4337-A019-6F5C1E2D2BFC}" dt="2024-03-29T16:59:48.867" v="3853" actId="26606"/>
          <ac:spMkLst>
            <pc:docMk/>
            <pc:sldMk cId="2370623473" sldId="268"/>
            <ac:spMk id="35" creationId="{A5931BE0-4B93-4D6C-878E-ACC59D6B4587}"/>
          </ac:spMkLst>
        </pc:spChg>
        <pc:spChg chg="add del">
          <ac:chgData name="Jhevon Noble 2" userId="638d0954ca52d538" providerId="LiveId" clId="{90744871-8C98-4337-A019-6F5C1E2D2BFC}" dt="2024-03-29T16:59:50.920" v="3855" actId="26606"/>
          <ac:spMkLst>
            <pc:docMk/>
            <pc:sldMk cId="2370623473" sldId="268"/>
            <ac:spMk id="41" creationId="{A5931BE0-4B93-4D6C-878E-ACC59D6B4587}"/>
          </ac:spMkLst>
        </pc:spChg>
        <pc:spChg chg="add del">
          <ac:chgData name="Jhevon Noble 2" userId="638d0954ca52d538" providerId="LiveId" clId="{90744871-8C98-4337-A019-6F5C1E2D2BFC}" dt="2024-03-29T16:59:50.920" v="3855" actId="26606"/>
          <ac:spMkLst>
            <pc:docMk/>
            <pc:sldMk cId="2370623473" sldId="268"/>
            <ac:spMk id="42" creationId="{48D4D7BC-3265-4CC9-A041-F7BAB258149A}"/>
          </ac:spMkLst>
        </pc:spChg>
        <pc:spChg chg="add">
          <ac:chgData name="Jhevon Noble 2" userId="638d0954ca52d538" providerId="LiveId" clId="{90744871-8C98-4337-A019-6F5C1E2D2BFC}" dt="2024-03-29T16:59:50.928" v="3856" actId="26606"/>
          <ac:spMkLst>
            <pc:docMk/>
            <pc:sldMk cId="2370623473" sldId="268"/>
            <ac:spMk id="45" creationId="{A5931BE0-4B93-4D6C-878E-ACC59D6B4587}"/>
          </ac:spMkLst>
        </pc:spChg>
        <pc:spChg chg="add">
          <ac:chgData name="Jhevon Noble 2" userId="638d0954ca52d538" providerId="LiveId" clId="{90744871-8C98-4337-A019-6F5C1E2D2BFC}" dt="2024-03-29T16:59:50.928" v="3856" actId="26606"/>
          <ac:spMkLst>
            <pc:docMk/>
            <pc:sldMk cId="2370623473" sldId="268"/>
            <ac:spMk id="46" creationId="{746ECF6E-1937-4212-B2E3-E2F43AD7A25A}"/>
          </ac:spMkLst>
        </pc:spChg>
        <pc:grpChg chg="add del">
          <ac:chgData name="Jhevon Noble 2" userId="638d0954ca52d538" providerId="LiveId" clId="{90744871-8C98-4337-A019-6F5C1E2D2BFC}" dt="2024-03-29T16:59:46.297" v="3851" actId="26606"/>
          <ac:grpSpMkLst>
            <pc:docMk/>
            <pc:sldMk cId="2370623473" sldId="268"/>
            <ac:grpSpMk id="29" creationId="{7119AF2A-3C22-4BC0-A8C5-A077AA201CE5}"/>
          </ac:grpSpMkLst>
        </pc:grpChg>
        <pc:grpChg chg="add del">
          <ac:chgData name="Jhevon Noble 2" userId="638d0954ca52d538" providerId="LiveId" clId="{90744871-8C98-4337-A019-6F5C1E2D2BFC}" dt="2024-03-29T16:59:48.867" v="3853" actId="26606"/>
          <ac:grpSpMkLst>
            <pc:docMk/>
            <pc:sldMk cId="2370623473" sldId="268"/>
            <ac:grpSpMk id="36" creationId="{11BC3F1D-FF1B-45CA-A643-B81A31647F37}"/>
          </ac:grpSpMkLst>
        </pc:grpChg>
        <pc:grpChg chg="add del">
          <ac:chgData name="Jhevon Noble 2" userId="638d0954ca52d538" providerId="LiveId" clId="{90744871-8C98-4337-A019-6F5C1E2D2BFC}" dt="2024-03-29T16:59:48.867" v="3853" actId="26606"/>
          <ac:grpSpMkLst>
            <pc:docMk/>
            <pc:sldMk cId="2370623473" sldId="268"/>
            <ac:grpSpMk id="38" creationId="{42BF3EAF-F533-4F2E-B9A1-3698984B4C18}"/>
          </ac:grpSpMkLst>
        </pc:grpChg>
        <pc:grpChg chg="add del">
          <ac:chgData name="Jhevon Noble 2" userId="638d0954ca52d538" providerId="LiveId" clId="{90744871-8C98-4337-A019-6F5C1E2D2BFC}" dt="2024-03-29T16:59:50.920" v="3855" actId="26606"/>
          <ac:grpSpMkLst>
            <pc:docMk/>
            <pc:sldMk cId="2370623473" sldId="268"/>
            <ac:grpSpMk id="43" creationId="{17FE0127-8AF5-4BFA-BC26-8660D1E04F75}"/>
          </ac:grpSpMkLst>
        </pc:grpChg>
        <pc:grpChg chg="add">
          <ac:chgData name="Jhevon Noble 2" userId="638d0954ca52d538" providerId="LiveId" clId="{90744871-8C98-4337-A019-6F5C1E2D2BFC}" dt="2024-03-29T16:59:50.928" v="3856" actId="26606"/>
          <ac:grpSpMkLst>
            <pc:docMk/>
            <pc:sldMk cId="2370623473" sldId="268"/>
            <ac:grpSpMk id="47" creationId="{7119AF2A-3C22-4BC0-A8C5-A077AA201CE5}"/>
          </ac:grpSpMkLst>
        </pc:grpChg>
        <pc:picChg chg="add del mod ord">
          <ac:chgData name="Jhevon Noble 2" userId="638d0954ca52d538" providerId="LiveId" clId="{90744871-8C98-4337-A019-6F5C1E2D2BFC}" dt="2024-03-29T16:59:06.827" v="3840" actId="21"/>
          <ac:picMkLst>
            <pc:docMk/>
            <pc:sldMk cId="2370623473" sldId="268"/>
            <ac:picMk id="5" creationId="{6B1EC882-1F5D-D404-02ED-038D2D200D29}"/>
          </ac:picMkLst>
        </pc:picChg>
        <pc:picChg chg="add del">
          <ac:chgData name="Jhevon Noble 2" userId="638d0954ca52d538" providerId="LiveId" clId="{90744871-8C98-4337-A019-6F5C1E2D2BFC}" dt="2024-03-29T16:59:04.493" v="3839" actId="21"/>
          <ac:picMkLst>
            <pc:docMk/>
            <pc:sldMk cId="2370623473" sldId="268"/>
            <ac:picMk id="7" creationId="{2FD4DE5E-6D0C-867D-CF3B-BA6B1D538A99}"/>
          </ac:picMkLst>
        </pc:picChg>
        <pc:picChg chg="add mod">
          <ac:chgData name="Jhevon Noble 2" userId="638d0954ca52d538" providerId="LiveId" clId="{90744871-8C98-4337-A019-6F5C1E2D2BFC}" dt="2024-03-29T17:00:01.453" v="3861" actId="1076"/>
          <ac:picMkLst>
            <pc:docMk/>
            <pc:sldMk cId="2370623473" sldId="268"/>
            <ac:picMk id="10" creationId="{7B446473-691F-9498-8F03-5EA313F28CB4}"/>
          </ac:picMkLst>
        </pc:picChg>
        <pc:picChg chg="add del">
          <ac:chgData name="Jhevon Noble 2" userId="638d0954ca52d538" providerId="LiveId" clId="{90744871-8C98-4337-A019-6F5C1E2D2BFC}" dt="2024-03-29T16:59:15.412" v="3844" actId="22"/>
          <ac:picMkLst>
            <pc:docMk/>
            <pc:sldMk cId="2370623473" sldId="268"/>
            <ac:picMk id="13" creationId="{24BFF09F-C809-2DB5-3075-D26CF2221D90}"/>
          </ac:picMkLst>
        </pc:picChg>
        <pc:picChg chg="add del">
          <ac:chgData name="Jhevon Noble 2" userId="638d0954ca52d538" providerId="LiveId" clId="{90744871-8C98-4337-A019-6F5C1E2D2BFC}" dt="2024-03-29T16:59:18.918" v="3846" actId="22"/>
          <ac:picMkLst>
            <pc:docMk/>
            <pc:sldMk cId="2370623473" sldId="268"/>
            <ac:picMk id="16" creationId="{BA9FF88A-A95F-C595-B5EB-0E4E8E15F098}"/>
          </ac:picMkLst>
        </pc:picChg>
        <pc:picChg chg="add del">
          <ac:chgData name="Jhevon Noble 2" userId="638d0954ca52d538" providerId="LiveId" clId="{90744871-8C98-4337-A019-6F5C1E2D2BFC}" dt="2024-03-29T16:59:24.346" v="3848" actId="22"/>
          <ac:picMkLst>
            <pc:docMk/>
            <pc:sldMk cId="2370623473" sldId="268"/>
            <ac:picMk id="18" creationId="{0067F3D9-3131-04A1-9FF6-D33449DED690}"/>
          </ac:picMkLst>
        </pc:picChg>
        <pc:picChg chg="add mod">
          <ac:chgData name="Jhevon Noble 2" userId="638d0954ca52d538" providerId="LiveId" clId="{90744871-8C98-4337-A019-6F5C1E2D2BFC}" dt="2024-03-29T17:00:02.869" v="3862" actId="1076"/>
          <ac:picMkLst>
            <pc:docMk/>
            <pc:sldMk cId="2370623473" sldId="268"/>
            <ac:picMk id="20" creationId="{C8B1A790-EE3D-6CAA-40BA-45E1FCD3CB1E}"/>
          </ac:picMkLst>
        </pc:picChg>
      </pc:sldChg>
      <pc:sldChg chg="addSp delSp modSp new mod modTransition setBg">
        <pc:chgData name="Jhevon Noble 2" userId="638d0954ca52d538" providerId="LiveId" clId="{90744871-8C98-4337-A019-6F5C1E2D2BFC}" dt="2024-03-29T19:12:43.121" v="6786"/>
        <pc:sldMkLst>
          <pc:docMk/>
          <pc:sldMk cId="1166396559" sldId="269"/>
        </pc:sldMkLst>
        <pc:spChg chg="mod">
          <ac:chgData name="Jhevon Noble 2" userId="638d0954ca52d538" providerId="LiveId" clId="{90744871-8C98-4337-A019-6F5C1E2D2BFC}" dt="2024-03-29T18:49:23.092" v="4997" actId="26606"/>
          <ac:spMkLst>
            <pc:docMk/>
            <pc:sldMk cId="1166396559" sldId="269"/>
            <ac:spMk id="2" creationId="{2E05A549-7BE3-85B4-F122-D9A2A8834A85}"/>
          </ac:spMkLst>
        </pc:spChg>
        <pc:spChg chg="del mod">
          <ac:chgData name="Jhevon Noble 2" userId="638d0954ca52d538" providerId="LiveId" clId="{90744871-8C98-4337-A019-6F5C1E2D2BFC}" dt="2024-03-29T18:47:27.414" v="4774" actId="22"/>
          <ac:spMkLst>
            <pc:docMk/>
            <pc:sldMk cId="1166396559" sldId="269"/>
            <ac:spMk id="3" creationId="{38841208-68FA-27C4-395C-A1646E5B2752}"/>
          </ac:spMkLst>
        </pc:spChg>
        <pc:spChg chg="add mod">
          <ac:chgData name="Jhevon Noble 2" userId="638d0954ca52d538" providerId="LiveId" clId="{90744871-8C98-4337-A019-6F5C1E2D2BFC}" dt="2024-03-29T18:49:23.092" v="4997" actId="26606"/>
          <ac:spMkLst>
            <pc:docMk/>
            <pc:sldMk cId="1166396559" sldId="269"/>
            <ac:spMk id="9" creationId="{EFE91A18-67C4-06DD-263E-3927213A3DB5}"/>
          </ac:spMkLst>
        </pc:spChg>
        <pc:spChg chg="add del">
          <ac:chgData name="Jhevon Noble 2" userId="638d0954ca52d538" providerId="LiveId" clId="{90744871-8C98-4337-A019-6F5C1E2D2BFC}" dt="2024-03-29T18:49:23.092" v="4997" actId="26606"/>
          <ac:spMkLst>
            <pc:docMk/>
            <pc:sldMk cId="1166396559" sldId="269"/>
            <ac:spMk id="12" creationId="{A5931BE0-4B93-4D6C-878E-ACC59D6B4587}"/>
          </ac:spMkLst>
        </pc:spChg>
        <pc:spChg chg="add del">
          <ac:chgData name="Jhevon Noble 2" userId="638d0954ca52d538" providerId="LiveId" clId="{90744871-8C98-4337-A019-6F5C1E2D2BFC}" dt="2024-03-29T18:49:23.092" v="4997" actId="26606"/>
          <ac:spMkLst>
            <pc:docMk/>
            <pc:sldMk cId="1166396559" sldId="269"/>
            <ac:spMk id="19" creationId="{D166A8AB-8924-421C-BCED-B54DBC4054E0}"/>
          </ac:spMkLst>
        </pc:spChg>
        <pc:spChg chg="add">
          <ac:chgData name="Jhevon Noble 2" userId="638d0954ca52d538" providerId="LiveId" clId="{90744871-8C98-4337-A019-6F5C1E2D2BFC}" dt="2024-03-29T18:49:23.092" v="4997" actId="26606"/>
          <ac:spMkLst>
            <pc:docMk/>
            <pc:sldMk cId="1166396559" sldId="269"/>
            <ac:spMk id="24" creationId="{A5931BE0-4B93-4D6C-878E-ACC59D6B4587}"/>
          </ac:spMkLst>
        </pc:spChg>
        <pc:spChg chg="add">
          <ac:chgData name="Jhevon Noble 2" userId="638d0954ca52d538" providerId="LiveId" clId="{90744871-8C98-4337-A019-6F5C1E2D2BFC}" dt="2024-03-29T18:49:23.092" v="4997" actId="26606"/>
          <ac:spMkLst>
            <pc:docMk/>
            <pc:sldMk cId="1166396559" sldId="269"/>
            <ac:spMk id="26" creationId="{34F32A54-C851-4ADC-B81A-DEE6F5A090E5}"/>
          </ac:spMkLst>
        </pc:spChg>
        <pc:grpChg chg="add del">
          <ac:chgData name="Jhevon Noble 2" userId="638d0954ca52d538" providerId="LiveId" clId="{90744871-8C98-4337-A019-6F5C1E2D2BFC}" dt="2024-03-29T18:49:23.092" v="4997" actId="26606"/>
          <ac:grpSpMkLst>
            <pc:docMk/>
            <pc:sldMk cId="1166396559" sldId="269"/>
            <ac:grpSpMk id="14" creationId="{9F2D4ED5-DC78-4C88-97AA-483206C53E90}"/>
          </ac:grpSpMkLst>
        </pc:grpChg>
        <pc:picChg chg="add mod ord">
          <ac:chgData name="Jhevon Noble 2" userId="638d0954ca52d538" providerId="LiveId" clId="{90744871-8C98-4337-A019-6F5C1E2D2BFC}" dt="2024-03-29T18:49:23.092" v="4997" actId="26606"/>
          <ac:picMkLst>
            <pc:docMk/>
            <pc:sldMk cId="1166396559" sldId="269"/>
            <ac:picMk id="5" creationId="{106CB551-B1E9-4144-550B-27BC7E9420E8}"/>
          </ac:picMkLst>
        </pc:picChg>
        <pc:picChg chg="add mod">
          <ac:chgData name="Jhevon Noble 2" userId="638d0954ca52d538" providerId="LiveId" clId="{90744871-8C98-4337-A019-6F5C1E2D2BFC}" dt="2024-03-29T18:49:23.092" v="4997" actId="26606"/>
          <ac:picMkLst>
            <pc:docMk/>
            <pc:sldMk cId="1166396559" sldId="269"/>
            <ac:picMk id="7" creationId="{4B05FC5A-2922-BFB1-D0FE-EBB887BC669A}"/>
          </ac:picMkLst>
        </pc:picChg>
      </pc:sldChg>
      <pc:sldChg chg="addSp delSp modSp new mod modTransition setBg">
        <pc:chgData name="Jhevon Noble 2" userId="638d0954ca52d538" providerId="LiveId" clId="{90744871-8C98-4337-A019-6F5C1E2D2BFC}" dt="2024-03-29T19:12:43.121" v="6786"/>
        <pc:sldMkLst>
          <pc:docMk/>
          <pc:sldMk cId="160870781" sldId="270"/>
        </pc:sldMkLst>
        <pc:spChg chg="mod">
          <ac:chgData name="Jhevon Noble 2" userId="638d0954ca52d538" providerId="LiveId" clId="{90744871-8C98-4337-A019-6F5C1E2D2BFC}" dt="2024-03-29T18:53:27.387" v="5133" actId="26606"/>
          <ac:spMkLst>
            <pc:docMk/>
            <pc:sldMk cId="160870781" sldId="270"/>
            <ac:spMk id="2" creationId="{3421F731-2425-6AE2-A3DB-ADA998B700B1}"/>
          </ac:spMkLst>
        </pc:spChg>
        <pc:spChg chg="del">
          <ac:chgData name="Jhevon Noble 2" userId="638d0954ca52d538" providerId="LiveId" clId="{90744871-8C98-4337-A019-6F5C1E2D2BFC}" dt="2024-03-29T18:53:22.955" v="5132" actId="22"/>
          <ac:spMkLst>
            <pc:docMk/>
            <pc:sldMk cId="160870781" sldId="270"/>
            <ac:spMk id="3" creationId="{17009E94-1F42-A8DA-7ACF-462238288B94}"/>
          </ac:spMkLst>
        </pc:spChg>
        <pc:spChg chg="add mod">
          <ac:chgData name="Jhevon Noble 2" userId="638d0954ca52d538" providerId="LiveId" clId="{90744871-8C98-4337-A019-6F5C1E2D2BFC}" dt="2024-03-29T18:54:52.765" v="5337" actId="20577"/>
          <ac:spMkLst>
            <pc:docMk/>
            <pc:sldMk cId="160870781" sldId="270"/>
            <ac:spMk id="9" creationId="{083AEF46-EC3B-93F7-A71D-9DDEAB53BB8C}"/>
          </ac:spMkLst>
        </pc:spChg>
        <pc:spChg chg="add">
          <ac:chgData name="Jhevon Noble 2" userId="638d0954ca52d538" providerId="LiveId" clId="{90744871-8C98-4337-A019-6F5C1E2D2BFC}" dt="2024-03-29T18:53:27.387" v="5133" actId="26606"/>
          <ac:spMkLst>
            <pc:docMk/>
            <pc:sldMk cId="160870781" sldId="270"/>
            <ac:spMk id="12" creationId="{A5931BE0-4B93-4D6C-878E-ACC59D6B4587}"/>
          </ac:spMkLst>
        </pc:spChg>
        <pc:spChg chg="add">
          <ac:chgData name="Jhevon Noble 2" userId="638d0954ca52d538" providerId="LiveId" clId="{90744871-8C98-4337-A019-6F5C1E2D2BFC}" dt="2024-03-29T18:53:27.387" v="5133" actId="26606"/>
          <ac:spMkLst>
            <pc:docMk/>
            <pc:sldMk cId="160870781" sldId="270"/>
            <ac:spMk id="19" creationId="{D166A8AB-8924-421C-BCED-B54DBC4054E0}"/>
          </ac:spMkLst>
        </pc:spChg>
        <pc:grpChg chg="add">
          <ac:chgData name="Jhevon Noble 2" userId="638d0954ca52d538" providerId="LiveId" clId="{90744871-8C98-4337-A019-6F5C1E2D2BFC}" dt="2024-03-29T18:53:27.387" v="5133" actId="26606"/>
          <ac:grpSpMkLst>
            <pc:docMk/>
            <pc:sldMk cId="160870781" sldId="270"/>
            <ac:grpSpMk id="14" creationId="{9F2D4ED5-DC78-4C88-97AA-483206C53E90}"/>
          </ac:grpSpMkLst>
        </pc:grpChg>
        <pc:picChg chg="add mod ord">
          <ac:chgData name="Jhevon Noble 2" userId="638d0954ca52d538" providerId="LiveId" clId="{90744871-8C98-4337-A019-6F5C1E2D2BFC}" dt="2024-03-29T18:53:27.387" v="5133" actId="26606"/>
          <ac:picMkLst>
            <pc:docMk/>
            <pc:sldMk cId="160870781" sldId="270"/>
            <ac:picMk id="5" creationId="{50159639-0DD2-3F81-BDF9-DE4E09FC7A00}"/>
          </ac:picMkLst>
        </pc:picChg>
      </pc:sldChg>
      <pc:sldChg chg="addSp delSp modSp new mod modTransition setBg">
        <pc:chgData name="Jhevon Noble 2" userId="638d0954ca52d538" providerId="LiveId" clId="{90744871-8C98-4337-A019-6F5C1E2D2BFC}" dt="2024-03-29T19:12:43.121" v="6786"/>
        <pc:sldMkLst>
          <pc:docMk/>
          <pc:sldMk cId="3275332557" sldId="271"/>
        </pc:sldMkLst>
        <pc:spChg chg="mod">
          <ac:chgData name="Jhevon Noble 2" userId="638d0954ca52d538" providerId="LiveId" clId="{90744871-8C98-4337-A019-6F5C1E2D2BFC}" dt="2024-03-29T18:55:45.613" v="5362" actId="26606"/>
          <ac:spMkLst>
            <pc:docMk/>
            <pc:sldMk cId="3275332557" sldId="271"/>
            <ac:spMk id="2" creationId="{81B68FC5-3CAB-B0CF-99A1-BCF8E9592C53}"/>
          </ac:spMkLst>
        </pc:spChg>
        <pc:spChg chg="del mod">
          <ac:chgData name="Jhevon Noble 2" userId="638d0954ca52d538" providerId="LiveId" clId="{90744871-8C98-4337-A019-6F5C1E2D2BFC}" dt="2024-03-29T18:55:33.938" v="5361" actId="22"/>
          <ac:spMkLst>
            <pc:docMk/>
            <pc:sldMk cId="3275332557" sldId="271"/>
            <ac:spMk id="3" creationId="{316D9B89-5C59-2F3F-D16C-B799D8242CFB}"/>
          </ac:spMkLst>
        </pc:spChg>
        <pc:spChg chg="add mod">
          <ac:chgData name="Jhevon Noble 2" userId="638d0954ca52d538" providerId="LiveId" clId="{90744871-8C98-4337-A019-6F5C1E2D2BFC}" dt="2024-03-29T18:56:31.051" v="5499" actId="20577"/>
          <ac:spMkLst>
            <pc:docMk/>
            <pc:sldMk cId="3275332557" sldId="271"/>
            <ac:spMk id="9" creationId="{58C38BEA-9E39-8F32-09FD-9BF42F3223EC}"/>
          </ac:spMkLst>
        </pc:spChg>
        <pc:spChg chg="add">
          <ac:chgData name="Jhevon Noble 2" userId="638d0954ca52d538" providerId="LiveId" clId="{90744871-8C98-4337-A019-6F5C1E2D2BFC}" dt="2024-03-29T18:55:45.613" v="5362" actId="26606"/>
          <ac:spMkLst>
            <pc:docMk/>
            <pc:sldMk cId="3275332557" sldId="271"/>
            <ac:spMk id="12" creationId="{A5931BE0-4B93-4D6C-878E-ACC59D6B4587}"/>
          </ac:spMkLst>
        </pc:spChg>
        <pc:spChg chg="add">
          <ac:chgData name="Jhevon Noble 2" userId="638d0954ca52d538" providerId="LiveId" clId="{90744871-8C98-4337-A019-6F5C1E2D2BFC}" dt="2024-03-29T18:55:45.613" v="5362" actId="26606"/>
          <ac:spMkLst>
            <pc:docMk/>
            <pc:sldMk cId="3275332557" sldId="271"/>
            <ac:spMk id="19" creationId="{D166A8AB-8924-421C-BCED-B54DBC4054E0}"/>
          </ac:spMkLst>
        </pc:spChg>
        <pc:grpChg chg="add">
          <ac:chgData name="Jhevon Noble 2" userId="638d0954ca52d538" providerId="LiveId" clId="{90744871-8C98-4337-A019-6F5C1E2D2BFC}" dt="2024-03-29T18:55:45.613" v="5362" actId="26606"/>
          <ac:grpSpMkLst>
            <pc:docMk/>
            <pc:sldMk cId="3275332557" sldId="271"/>
            <ac:grpSpMk id="14" creationId="{9F2D4ED5-DC78-4C88-97AA-483206C53E90}"/>
          </ac:grpSpMkLst>
        </pc:grpChg>
        <pc:picChg chg="add mod ord">
          <ac:chgData name="Jhevon Noble 2" userId="638d0954ca52d538" providerId="LiveId" clId="{90744871-8C98-4337-A019-6F5C1E2D2BFC}" dt="2024-03-29T18:55:45.613" v="5362" actId="26606"/>
          <ac:picMkLst>
            <pc:docMk/>
            <pc:sldMk cId="3275332557" sldId="271"/>
            <ac:picMk id="5" creationId="{4105ACC0-D715-3C6E-D196-7CFB422D0B34}"/>
          </ac:picMkLst>
        </pc:picChg>
      </pc:sldChg>
      <pc:sldChg chg="addSp delSp modSp new mod modTransition setBg">
        <pc:chgData name="Jhevon Noble 2" userId="638d0954ca52d538" providerId="LiveId" clId="{90744871-8C98-4337-A019-6F5C1E2D2BFC}" dt="2024-03-29T19:12:43.121" v="6786"/>
        <pc:sldMkLst>
          <pc:docMk/>
          <pc:sldMk cId="596814541" sldId="272"/>
        </pc:sldMkLst>
        <pc:spChg chg="mod">
          <ac:chgData name="Jhevon Noble 2" userId="638d0954ca52d538" providerId="LiveId" clId="{90744871-8C98-4337-A019-6F5C1E2D2BFC}" dt="2024-03-29T19:00:06.649" v="5588" actId="26606"/>
          <ac:spMkLst>
            <pc:docMk/>
            <pc:sldMk cId="596814541" sldId="272"/>
            <ac:spMk id="2" creationId="{943C4117-2DD5-C5D2-BE93-67CBAAD799C7}"/>
          </ac:spMkLst>
        </pc:spChg>
        <pc:spChg chg="del">
          <ac:chgData name="Jhevon Noble 2" userId="638d0954ca52d538" providerId="LiveId" clId="{90744871-8C98-4337-A019-6F5C1E2D2BFC}" dt="2024-03-29T19:00:04" v="5587" actId="22"/>
          <ac:spMkLst>
            <pc:docMk/>
            <pc:sldMk cId="596814541" sldId="272"/>
            <ac:spMk id="3" creationId="{52BF11BC-2A5F-7ED9-8481-1C5CB9177E56}"/>
          </ac:spMkLst>
        </pc:spChg>
        <pc:spChg chg="add mod">
          <ac:chgData name="Jhevon Noble 2" userId="638d0954ca52d538" providerId="LiveId" clId="{90744871-8C98-4337-A019-6F5C1E2D2BFC}" dt="2024-03-29T19:01:37.671" v="5895" actId="20577"/>
          <ac:spMkLst>
            <pc:docMk/>
            <pc:sldMk cId="596814541" sldId="272"/>
            <ac:spMk id="9" creationId="{93864303-E2D9-2440-FC33-E02BBD777C60}"/>
          </ac:spMkLst>
        </pc:spChg>
        <pc:spChg chg="add">
          <ac:chgData name="Jhevon Noble 2" userId="638d0954ca52d538" providerId="LiveId" clId="{90744871-8C98-4337-A019-6F5C1E2D2BFC}" dt="2024-03-29T19:00:06.649" v="5588" actId="26606"/>
          <ac:spMkLst>
            <pc:docMk/>
            <pc:sldMk cId="596814541" sldId="272"/>
            <ac:spMk id="12" creationId="{A5931BE0-4B93-4D6C-878E-ACC59D6B4587}"/>
          </ac:spMkLst>
        </pc:spChg>
        <pc:spChg chg="add">
          <ac:chgData name="Jhevon Noble 2" userId="638d0954ca52d538" providerId="LiveId" clId="{90744871-8C98-4337-A019-6F5C1E2D2BFC}" dt="2024-03-29T19:00:06.649" v="5588" actId="26606"/>
          <ac:spMkLst>
            <pc:docMk/>
            <pc:sldMk cId="596814541" sldId="272"/>
            <ac:spMk id="18" creationId="{3E6AA126-9DDC-4FBE-AEE6-8D0E982B0E2C}"/>
          </ac:spMkLst>
        </pc:spChg>
        <pc:grpChg chg="add">
          <ac:chgData name="Jhevon Noble 2" userId="638d0954ca52d538" providerId="LiveId" clId="{90744871-8C98-4337-A019-6F5C1E2D2BFC}" dt="2024-03-29T19:00:06.649" v="5588" actId="26606"/>
          <ac:grpSpMkLst>
            <pc:docMk/>
            <pc:sldMk cId="596814541" sldId="272"/>
            <ac:grpSpMk id="14" creationId="{11F8F457-0192-4F9A-9EEF-D784521FAC11}"/>
          </ac:grpSpMkLst>
        </pc:grpChg>
        <pc:picChg chg="add mod ord">
          <ac:chgData name="Jhevon Noble 2" userId="638d0954ca52d538" providerId="LiveId" clId="{90744871-8C98-4337-A019-6F5C1E2D2BFC}" dt="2024-03-29T19:01:21.763" v="5847" actId="14100"/>
          <ac:picMkLst>
            <pc:docMk/>
            <pc:sldMk cId="596814541" sldId="272"/>
            <ac:picMk id="5" creationId="{9A44C2E0-04DC-10A9-6DDE-38D89DC34EE9}"/>
          </ac:picMkLst>
        </pc:picChg>
      </pc:sldChg>
      <pc:sldChg chg="addSp delSp modSp new mod modTransition setBg">
        <pc:chgData name="Jhevon Noble 2" userId="638d0954ca52d538" providerId="LiveId" clId="{90744871-8C98-4337-A019-6F5C1E2D2BFC}" dt="2024-03-29T19:12:43.121" v="6786"/>
        <pc:sldMkLst>
          <pc:docMk/>
          <pc:sldMk cId="2814723304" sldId="273"/>
        </pc:sldMkLst>
        <pc:spChg chg="mod">
          <ac:chgData name="Jhevon Noble 2" userId="638d0954ca52d538" providerId="LiveId" clId="{90744871-8C98-4337-A019-6F5C1E2D2BFC}" dt="2024-03-29T19:03:17.201" v="5929" actId="26606"/>
          <ac:spMkLst>
            <pc:docMk/>
            <pc:sldMk cId="2814723304" sldId="273"/>
            <ac:spMk id="2" creationId="{7133DB70-1C5E-B02B-C674-DE62FA0CDEC7}"/>
          </ac:spMkLst>
        </pc:spChg>
        <pc:spChg chg="del">
          <ac:chgData name="Jhevon Noble 2" userId="638d0954ca52d538" providerId="LiveId" clId="{90744871-8C98-4337-A019-6F5C1E2D2BFC}" dt="2024-03-29T19:03:05.583" v="5928" actId="22"/>
          <ac:spMkLst>
            <pc:docMk/>
            <pc:sldMk cId="2814723304" sldId="273"/>
            <ac:spMk id="3" creationId="{8DB5E98C-FFC9-51AE-C378-D7260217242F}"/>
          </ac:spMkLst>
        </pc:spChg>
        <pc:spChg chg="add mod">
          <ac:chgData name="Jhevon Noble 2" userId="638d0954ca52d538" providerId="LiveId" clId="{90744871-8C98-4337-A019-6F5C1E2D2BFC}" dt="2024-03-29T19:05:05.066" v="6169" actId="20577"/>
          <ac:spMkLst>
            <pc:docMk/>
            <pc:sldMk cId="2814723304" sldId="273"/>
            <ac:spMk id="9" creationId="{7A2BF4F9-7B63-7CD6-92EE-63A4DE441B3A}"/>
          </ac:spMkLst>
        </pc:spChg>
        <pc:spChg chg="add">
          <ac:chgData name="Jhevon Noble 2" userId="638d0954ca52d538" providerId="LiveId" clId="{90744871-8C98-4337-A019-6F5C1E2D2BFC}" dt="2024-03-29T19:03:17.201" v="5929" actId="26606"/>
          <ac:spMkLst>
            <pc:docMk/>
            <pc:sldMk cId="2814723304" sldId="273"/>
            <ac:spMk id="12" creationId="{A5931BE0-4B93-4D6C-878E-ACC59D6B4587}"/>
          </ac:spMkLst>
        </pc:spChg>
        <pc:spChg chg="add">
          <ac:chgData name="Jhevon Noble 2" userId="638d0954ca52d538" providerId="LiveId" clId="{90744871-8C98-4337-A019-6F5C1E2D2BFC}" dt="2024-03-29T19:03:17.201" v="5929" actId="26606"/>
          <ac:spMkLst>
            <pc:docMk/>
            <pc:sldMk cId="2814723304" sldId="273"/>
            <ac:spMk id="14" creationId="{6B425BBD-042F-4CF8-A9EE-42CC14D252C9}"/>
          </ac:spMkLst>
        </pc:spChg>
        <pc:grpChg chg="add">
          <ac:chgData name="Jhevon Noble 2" userId="638d0954ca52d538" providerId="LiveId" clId="{90744871-8C98-4337-A019-6F5C1E2D2BFC}" dt="2024-03-29T19:03:17.201" v="5929" actId="26606"/>
          <ac:grpSpMkLst>
            <pc:docMk/>
            <pc:sldMk cId="2814723304" sldId="273"/>
            <ac:grpSpMk id="16" creationId="{F8ED97E8-4320-4F9F-8AB2-2EC6D9FC971E}"/>
          </ac:grpSpMkLst>
        </pc:grpChg>
        <pc:grpChg chg="add">
          <ac:chgData name="Jhevon Noble 2" userId="638d0954ca52d538" providerId="LiveId" clId="{90744871-8C98-4337-A019-6F5C1E2D2BFC}" dt="2024-03-29T19:03:17.201" v="5929" actId="26606"/>
          <ac:grpSpMkLst>
            <pc:docMk/>
            <pc:sldMk cId="2814723304" sldId="273"/>
            <ac:grpSpMk id="20" creationId="{3F071BFC-FCD5-404E-90E6-D59655774776}"/>
          </ac:grpSpMkLst>
        </pc:grpChg>
        <pc:picChg chg="add mod ord">
          <ac:chgData name="Jhevon Noble 2" userId="638d0954ca52d538" providerId="LiveId" clId="{90744871-8C98-4337-A019-6F5C1E2D2BFC}" dt="2024-03-29T19:03:27.832" v="5931" actId="14100"/>
          <ac:picMkLst>
            <pc:docMk/>
            <pc:sldMk cId="2814723304" sldId="273"/>
            <ac:picMk id="5" creationId="{D9FFD50F-EFB9-A644-7168-2EF4C5A0373A}"/>
          </ac:picMkLst>
        </pc:picChg>
      </pc:sldChg>
      <pc:sldChg chg="addSp delSp modSp new mod modTransition setBg">
        <pc:chgData name="Jhevon Noble 2" userId="638d0954ca52d538" providerId="LiveId" clId="{90744871-8C98-4337-A019-6F5C1E2D2BFC}" dt="2024-03-29T19:12:43.121" v="6786"/>
        <pc:sldMkLst>
          <pc:docMk/>
          <pc:sldMk cId="1185351201" sldId="274"/>
        </pc:sldMkLst>
        <pc:spChg chg="mod">
          <ac:chgData name="Jhevon Noble 2" userId="638d0954ca52d538" providerId="LiveId" clId="{90744871-8C98-4337-A019-6F5C1E2D2BFC}" dt="2024-03-29T19:06:36.283" v="6193" actId="26606"/>
          <ac:spMkLst>
            <pc:docMk/>
            <pc:sldMk cId="1185351201" sldId="274"/>
            <ac:spMk id="2" creationId="{3A7945EA-55EB-09EE-FE83-EFB57B8DC325}"/>
          </ac:spMkLst>
        </pc:spChg>
        <pc:spChg chg="del">
          <ac:chgData name="Jhevon Noble 2" userId="638d0954ca52d538" providerId="LiveId" clId="{90744871-8C98-4337-A019-6F5C1E2D2BFC}" dt="2024-03-29T19:06:26.040" v="6191" actId="22"/>
          <ac:spMkLst>
            <pc:docMk/>
            <pc:sldMk cId="1185351201" sldId="274"/>
            <ac:spMk id="3" creationId="{BDCCAE2E-62AB-2E58-7E43-47F6C6368D32}"/>
          </ac:spMkLst>
        </pc:spChg>
        <pc:spChg chg="add mod">
          <ac:chgData name="Jhevon Noble 2" userId="638d0954ca52d538" providerId="LiveId" clId="{90744871-8C98-4337-A019-6F5C1E2D2BFC}" dt="2024-03-29T19:07:46.934" v="6341" actId="20577"/>
          <ac:spMkLst>
            <pc:docMk/>
            <pc:sldMk cId="1185351201" sldId="274"/>
            <ac:spMk id="11" creationId="{A7FC6730-DFE1-7FE1-CECF-ACC4CA641475}"/>
          </ac:spMkLst>
        </pc:spChg>
        <pc:spChg chg="add">
          <ac:chgData name="Jhevon Noble 2" userId="638d0954ca52d538" providerId="LiveId" clId="{90744871-8C98-4337-A019-6F5C1E2D2BFC}" dt="2024-03-29T19:06:36.283" v="6193" actId="26606"/>
          <ac:spMkLst>
            <pc:docMk/>
            <pc:sldMk cId="1185351201" sldId="274"/>
            <ac:spMk id="14" creationId="{A5931BE0-4B93-4D6C-878E-ACC59D6B4587}"/>
          </ac:spMkLst>
        </pc:spChg>
        <pc:spChg chg="add">
          <ac:chgData name="Jhevon Noble 2" userId="638d0954ca52d538" providerId="LiveId" clId="{90744871-8C98-4337-A019-6F5C1E2D2BFC}" dt="2024-03-29T19:06:36.283" v="6193" actId="26606"/>
          <ac:spMkLst>
            <pc:docMk/>
            <pc:sldMk cId="1185351201" sldId="274"/>
            <ac:spMk id="16" creationId="{746ECF6E-1937-4212-B2E3-E2F43AD7A25A}"/>
          </ac:spMkLst>
        </pc:spChg>
        <pc:spChg chg="add">
          <ac:chgData name="Jhevon Noble 2" userId="638d0954ca52d538" providerId="LiveId" clId="{90744871-8C98-4337-A019-6F5C1E2D2BFC}" dt="2024-03-29T19:06:36.283" v="6193" actId="26606"/>
          <ac:spMkLst>
            <pc:docMk/>
            <pc:sldMk cId="1185351201" sldId="274"/>
            <ac:spMk id="23" creationId="{57B709FF-BFDC-4D26-9990-BC26F14DEAC8}"/>
          </ac:spMkLst>
        </pc:spChg>
        <pc:spChg chg="add">
          <ac:chgData name="Jhevon Noble 2" userId="638d0954ca52d538" providerId="LiveId" clId="{90744871-8C98-4337-A019-6F5C1E2D2BFC}" dt="2024-03-29T19:06:36.283" v="6193" actId="26606"/>
          <ac:spMkLst>
            <pc:docMk/>
            <pc:sldMk cId="1185351201" sldId="274"/>
            <ac:spMk id="25" creationId="{6F427B2B-E8F7-4FF7-AA4D-580128383AA7}"/>
          </ac:spMkLst>
        </pc:spChg>
        <pc:grpChg chg="add">
          <ac:chgData name="Jhevon Noble 2" userId="638d0954ca52d538" providerId="LiveId" clId="{90744871-8C98-4337-A019-6F5C1E2D2BFC}" dt="2024-03-29T19:06:36.283" v="6193" actId="26606"/>
          <ac:grpSpMkLst>
            <pc:docMk/>
            <pc:sldMk cId="1185351201" sldId="274"/>
            <ac:grpSpMk id="18" creationId="{7119AF2A-3C22-4BC0-A8C5-A077AA201CE5}"/>
          </ac:grpSpMkLst>
        </pc:grpChg>
        <pc:picChg chg="add mod ord">
          <ac:chgData name="Jhevon Noble 2" userId="638d0954ca52d538" providerId="LiveId" clId="{90744871-8C98-4337-A019-6F5C1E2D2BFC}" dt="2024-03-29T19:06:36.283" v="6193" actId="26606"/>
          <ac:picMkLst>
            <pc:docMk/>
            <pc:sldMk cId="1185351201" sldId="274"/>
            <ac:picMk id="5" creationId="{E82A58B9-50C7-0AD2-C6A7-F73EC729D4C8}"/>
          </ac:picMkLst>
        </pc:picChg>
        <pc:picChg chg="add mod">
          <ac:chgData name="Jhevon Noble 2" userId="638d0954ca52d538" providerId="LiveId" clId="{90744871-8C98-4337-A019-6F5C1E2D2BFC}" dt="2024-03-29T19:06:36.283" v="6193" actId="26606"/>
          <ac:picMkLst>
            <pc:docMk/>
            <pc:sldMk cId="1185351201" sldId="274"/>
            <ac:picMk id="7" creationId="{24A77E7B-5F13-9230-E747-C97E197951CA}"/>
          </ac:picMkLst>
        </pc:picChg>
      </pc:sldChg>
      <pc:sldChg chg="modSp new mod modTransition">
        <pc:chgData name="Jhevon Noble 2" userId="638d0954ca52d538" providerId="LiveId" clId="{90744871-8C98-4337-A019-6F5C1E2D2BFC}" dt="2024-03-29T19:12:43.121" v="6786"/>
        <pc:sldMkLst>
          <pc:docMk/>
          <pc:sldMk cId="2169819394" sldId="275"/>
        </pc:sldMkLst>
        <pc:spChg chg="mod">
          <ac:chgData name="Jhevon Noble 2" userId="638d0954ca52d538" providerId="LiveId" clId="{90744871-8C98-4337-A019-6F5C1E2D2BFC}" dt="2024-03-29T19:08:50.340" v="6438" actId="20577"/>
          <ac:spMkLst>
            <pc:docMk/>
            <pc:sldMk cId="2169819394" sldId="275"/>
            <ac:spMk id="2" creationId="{58C52C0C-877A-5612-D92E-857DFD9B6205}"/>
          </ac:spMkLst>
        </pc:spChg>
        <pc:spChg chg="mod">
          <ac:chgData name="Jhevon Noble 2" userId="638d0954ca52d538" providerId="LiveId" clId="{90744871-8C98-4337-A019-6F5C1E2D2BFC}" dt="2024-03-29T19:11:29.047" v="6783" actId="20577"/>
          <ac:spMkLst>
            <pc:docMk/>
            <pc:sldMk cId="2169819394" sldId="275"/>
            <ac:spMk id="3" creationId="{CE419160-69FA-50DC-7760-F5BDFC55C59F}"/>
          </ac:spMkLst>
        </pc:spChg>
      </pc:sldChg>
      <pc:sldChg chg="addSp delSp modSp new mod setBg modAnim">
        <pc:chgData name="Jhevon Noble 2" userId="638d0954ca52d538" providerId="LiveId" clId="{90744871-8C98-4337-A019-6F5C1E2D2BFC}" dt="2024-03-29T19:30:57.152" v="6854" actId="1076"/>
        <pc:sldMkLst>
          <pc:docMk/>
          <pc:sldMk cId="3725002651" sldId="276"/>
        </pc:sldMkLst>
        <pc:spChg chg="add del mod ord">
          <ac:chgData name="Jhevon Noble 2" userId="638d0954ca52d538" providerId="LiveId" clId="{90744871-8C98-4337-A019-6F5C1E2D2BFC}" dt="2024-03-29T19:30:56.033" v="6853" actId="26606"/>
          <ac:spMkLst>
            <pc:docMk/>
            <pc:sldMk cId="3725002651" sldId="276"/>
            <ac:spMk id="2" creationId="{D2C80795-5461-B2E6-C1D9-541794C6351A}"/>
          </ac:spMkLst>
        </pc:spChg>
        <pc:spChg chg="del">
          <ac:chgData name="Jhevon Noble 2" userId="638d0954ca52d538" providerId="LiveId" clId="{90744871-8C98-4337-A019-6F5C1E2D2BFC}" dt="2024-03-29T19:29:14.221" v="6809"/>
          <ac:spMkLst>
            <pc:docMk/>
            <pc:sldMk cId="3725002651" sldId="276"/>
            <ac:spMk id="3" creationId="{C7CB8684-4F6E-332E-81C9-7259E4A0D2CB}"/>
          </ac:spMkLst>
        </pc:spChg>
        <pc:spChg chg="add del">
          <ac:chgData name="Jhevon Noble 2" userId="638d0954ca52d538" providerId="LiveId" clId="{90744871-8C98-4337-A019-6F5C1E2D2BFC}" dt="2024-03-29T19:30:56.024" v="6852" actId="26606"/>
          <ac:spMkLst>
            <pc:docMk/>
            <pc:sldMk cId="3725002651" sldId="276"/>
            <ac:spMk id="6" creationId="{82184FF4-7029-4ED7-813A-192E60608764}"/>
          </ac:spMkLst>
        </pc:spChg>
        <pc:spChg chg="add del">
          <ac:chgData name="Jhevon Noble 2" userId="638d0954ca52d538" providerId="LiveId" clId="{90744871-8C98-4337-A019-6F5C1E2D2BFC}" dt="2024-03-29T19:30:56.024" v="6852" actId="26606"/>
          <ac:spMkLst>
            <pc:docMk/>
            <pc:sldMk cId="3725002651" sldId="276"/>
            <ac:spMk id="7" creationId="{AAA7AB09-557C-41AD-9113-FF9F68FA1035}"/>
          </ac:spMkLst>
        </pc:spChg>
        <pc:spChg chg="add del">
          <ac:chgData name="Jhevon Noble 2" userId="638d0954ca52d538" providerId="LiveId" clId="{90744871-8C98-4337-A019-6F5C1E2D2BFC}" dt="2024-03-29T19:30:56.024" v="6852" actId="26606"/>
          <ac:spMkLst>
            <pc:docMk/>
            <pc:sldMk cId="3725002651" sldId="276"/>
            <ac:spMk id="8" creationId="{EF99ECAA-1F11-4937-BBA6-51935AB44C9D}"/>
          </ac:spMkLst>
        </pc:spChg>
        <pc:spChg chg="add del">
          <ac:chgData name="Jhevon Noble 2" userId="638d0954ca52d538" providerId="LiveId" clId="{90744871-8C98-4337-A019-6F5C1E2D2BFC}" dt="2024-03-29T19:30:05.659" v="6815" actId="26606"/>
          <ac:spMkLst>
            <pc:docMk/>
            <pc:sldMk cId="3725002651" sldId="276"/>
            <ac:spMk id="9" creationId="{82184FF4-7029-4ED7-813A-192E60608764}"/>
          </ac:spMkLst>
        </pc:spChg>
        <pc:spChg chg="add del">
          <ac:chgData name="Jhevon Noble 2" userId="638d0954ca52d538" providerId="LiveId" clId="{90744871-8C98-4337-A019-6F5C1E2D2BFC}" dt="2024-03-29T19:30:05.659" v="6815" actId="26606"/>
          <ac:spMkLst>
            <pc:docMk/>
            <pc:sldMk cId="3725002651" sldId="276"/>
            <ac:spMk id="11" creationId="{AAA7AB09-557C-41AD-9113-FF9F68FA1035}"/>
          </ac:spMkLst>
        </pc:spChg>
        <pc:spChg chg="add del">
          <ac:chgData name="Jhevon Noble 2" userId="638d0954ca52d538" providerId="LiveId" clId="{90744871-8C98-4337-A019-6F5C1E2D2BFC}" dt="2024-03-29T19:30:56.024" v="6852" actId="26606"/>
          <ac:spMkLst>
            <pc:docMk/>
            <pc:sldMk cId="3725002651" sldId="276"/>
            <ac:spMk id="12" creationId="{1DB043B4-68C6-45B9-82AC-A5800EADB8DB}"/>
          </ac:spMkLst>
        </pc:spChg>
        <pc:spChg chg="add del">
          <ac:chgData name="Jhevon Noble 2" userId="638d0954ca52d538" providerId="LiveId" clId="{90744871-8C98-4337-A019-6F5C1E2D2BFC}" dt="2024-03-29T19:30:05.659" v="6815" actId="26606"/>
          <ac:spMkLst>
            <pc:docMk/>
            <pc:sldMk cId="3725002651" sldId="276"/>
            <ac:spMk id="13" creationId="{EF99ECAA-1F11-4937-BBA6-51935AB44C9D}"/>
          </ac:spMkLst>
        </pc:spChg>
        <pc:spChg chg="add del">
          <ac:chgData name="Jhevon Noble 2" userId="638d0954ca52d538" providerId="LiveId" clId="{90744871-8C98-4337-A019-6F5C1E2D2BFC}" dt="2024-03-29T19:30:56.024" v="6852" actId="26606"/>
          <ac:spMkLst>
            <pc:docMk/>
            <pc:sldMk cId="3725002651" sldId="276"/>
            <ac:spMk id="14" creationId="{BEBFBB3C-FA07-4A06-A8D8-D690F92A2817}"/>
          </ac:spMkLst>
        </pc:spChg>
        <pc:spChg chg="add del">
          <ac:chgData name="Jhevon Noble 2" userId="638d0954ca52d538" providerId="LiveId" clId="{90744871-8C98-4337-A019-6F5C1E2D2BFC}" dt="2024-03-29T19:30:05.659" v="6815" actId="26606"/>
          <ac:spMkLst>
            <pc:docMk/>
            <pc:sldMk cId="3725002651" sldId="276"/>
            <ac:spMk id="21" creationId="{1DB043B4-68C6-45B9-82AC-A5800EADB8DB}"/>
          </ac:spMkLst>
        </pc:spChg>
        <pc:spChg chg="add">
          <ac:chgData name="Jhevon Noble 2" userId="638d0954ca52d538" providerId="LiveId" clId="{90744871-8C98-4337-A019-6F5C1E2D2BFC}" dt="2024-03-29T19:30:56.033" v="6853" actId="26606"/>
          <ac:spMkLst>
            <pc:docMk/>
            <pc:sldMk cId="3725002651" sldId="276"/>
            <ac:spMk id="22" creationId="{82184FF4-7029-4ED7-813A-192E60608764}"/>
          </ac:spMkLst>
        </pc:spChg>
        <pc:spChg chg="add del">
          <ac:chgData name="Jhevon Noble 2" userId="638d0954ca52d538" providerId="LiveId" clId="{90744871-8C98-4337-A019-6F5C1E2D2BFC}" dt="2024-03-29T19:30:05.659" v="6815" actId="26606"/>
          <ac:spMkLst>
            <pc:docMk/>
            <pc:sldMk cId="3725002651" sldId="276"/>
            <ac:spMk id="23" creationId="{61B0F92C-925A-4D2E-839E-EB381378C315}"/>
          </ac:spMkLst>
        </pc:spChg>
        <pc:spChg chg="add">
          <ac:chgData name="Jhevon Noble 2" userId="638d0954ca52d538" providerId="LiveId" clId="{90744871-8C98-4337-A019-6F5C1E2D2BFC}" dt="2024-03-29T19:30:56.033" v="6853" actId="26606"/>
          <ac:spMkLst>
            <pc:docMk/>
            <pc:sldMk cId="3725002651" sldId="276"/>
            <ac:spMk id="24" creationId="{AAA7AB09-557C-41AD-9113-FF9F68FA1035}"/>
          </ac:spMkLst>
        </pc:spChg>
        <pc:spChg chg="add">
          <ac:chgData name="Jhevon Noble 2" userId="638d0954ca52d538" providerId="LiveId" clId="{90744871-8C98-4337-A019-6F5C1E2D2BFC}" dt="2024-03-29T19:30:56.033" v="6853" actId="26606"/>
          <ac:spMkLst>
            <pc:docMk/>
            <pc:sldMk cId="3725002651" sldId="276"/>
            <ac:spMk id="25" creationId="{FE05BC49-0F00-4C85-9AF5-A0CC5B39C8D2}"/>
          </ac:spMkLst>
        </pc:spChg>
        <pc:spChg chg="add">
          <ac:chgData name="Jhevon Noble 2" userId="638d0954ca52d538" providerId="LiveId" clId="{90744871-8C98-4337-A019-6F5C1E2D2BFC}" dt="2024-03-29T19:30:56.033" v="6853" actId="26606"/>
          <ac:spMkLst>
            <pc:docMk/>
            <pc:sldMk cId="3725002651" sldId="276"/>
            <ac:spMk id="26" creationId="{EF99ECAA-1F11-4937-BBA6-51935AB44C9D}"/>
          </ac:spMkLst>
        </pc:spChg>
        <pc:spChg chg="add">
          <ac:chgData name="Jhevon Noble 2" userId="638d0954ca52d538" providerId="LiveId" clId="{90744871-8C98-4337-A019-6F5C1E2D2BFC}" dt="2024-03-29T19:30:56.033" v="6853" actId="26606"/>
          <ac:spMkLst>
            <pc:docMk/>
            <pc:sldMk cId="3725002651" sldId="276"/>
            <ac:spMk id="32" creationId="{1DB043B4-68C6-45B9-82AC-A5800EADB8DB}"/>
          </ac:spMkLst>
        </pc:spChg>
        <pc:spChg chg="add">
          <ac:chgData name="Jhevon Noble 2" userId="638d0954ca52d538" providerId="LiveId" clId="{90744871-8C98-4337-A019-6F5C1E2D2BFC}" dt="2024-03-29T19:30:56.033" v="6853" actId="26606"/>
          <ac:spMkLst>
            <pc:docMk/>
            <pc:sldMk cId="3725002651" sldId="276"/>
            <ac:spMk id="33" creationId="{AD4EA4DF-0E7C-4098-86F6-7D0ACAEFC0BF}"/>
          </ac:spMkLst>
        </pc:spChg>
        <pc:grpChg chg="add del">
          <ac:chgData name="Jhevon Noble 2" userId="638d0954ca52d538" providerId="LiveId" clId="{90744871-8C98-4337-A019-6F5C1E2D2BFC}" dt="2024-03-29T19:30:56.024" v="6852" actId="26606"/>
          <ac:grpSpMkLst>
            <pc:docMk/>
            <pc:sldMk cId="3725002651" sldId="276"/>
            <ac:grpSpMk id="10" creationId="{79DE9FAB-6BBA-4CFE-B67D-77B47F01ECA4}"/>
          </ac:grpSpMkLst>
        </pc:grpChg>
        <pc:grpChg chg="add del">
          <ac:chgData name="Jhevon Noble 2" userId="638d0954ca52d538" providerId="LiveId" clId="{90744871-8C98-4337-A019-6F5C1E2D2BFC}" dt="2024-03-29T19:30:05.659" v="6815" actId="26606"/>
          <ac:grpSpMkLst>
            <pc:docMk/>
            <pc:sldMk cId="3725002651" sldId="276"/>
            <ac:grpSpMk id="15" creationId="{79DE9FAB-6BBA-4CFE-B67D-77B47F01ECA4}"/>
          </ac:grpSpMkLst>
        </pc:grpChg>
        <pc:grpChg chg="add">
          <ac:chgData name="Jhevon Noble 2" userId="638d0954ca52d538" providerId="LiveId" clId="{90744871-8C98-4337-A019-6F5C1E2D2BFC}" dt="2024-03-29T19:30:56.033" v="6853" actId="26606"/>
          <ac:grpSpMkLst>
            <pc:docMk/>
            <pc:sldMk cId="3725002651" sldId="276"/>
            <ac:grpSpMk id="27" creationId="{79DE9FAB-6BBA-4CFE-B67D-77B47F01ECA4}"/>
          </ac:grpSpMkLst>
        </pc:grpChg>
        <pc:picChg chg="add mod">
          <ac:chgData name="Jhevon Noble 2" userId="638d0954ca52d538" providerId="LiveId" clId="{90744871-8C98-4337-A019-6F5C1E2D2BFC}" dt="2024-03-29T19:30:57.152" v="6854" actId="1076"/>
          <ac:picMkLst>
            <pc:docMk/>
            <pc:sldMk cId="3725002651" sldId="276"/>
            <ac:picMk id="4" creationId="{3BB8F6DC-4D0B-0663-75F9-B14FC1473538}"/>
          </ac:picMkLst>
        </pc:picChg>
      </pc:sldChg>
      <pc:sldMasterChg chg="modTransition modSldLayout">
        <pc:chgData name="Jhevon Noble 2" userId="638d0954ca52d538" providerId="LiveId" clId="{90744871-8C98-4337-A019-6F5C1E2D2BFC}" dt="2024-03-29T19:12:43.121" v="6786"/>
        <pc:sldMasterMkLst>
          <pc:docMk/>
          <pc:sldMasterMk cId="2963296260" sldId="2147483776"/>
        </pc:sldMasterMkLst>
        <pc:sldLayoutChg chg="modTransition">
          <pc:chgData name="Jhevon Noble 2" userId="638d0954ca52d538" providerId="LiveId" clId="{90744871-8C98-4337-A019-6F5C1E2D2BFC}" dt="2024-03-29T19:12:43.121" v="6786"/>
          <pc:sldLayoutMkLst>
            <pc:docMk/>
            <pc:sldMasterMk cId="2963296260" sldId="2147483776"/>
            <pc:sldLayoutMk cId="2152533876" sldId="2147483765"/>
          </pc:sldLayoutMkLst>
        </pc:sldLayoutChg>
        <pc:sldLayoutChg chg="modTransition">
          <pc:chgData name="Jhevon Noble 2" userId="638d0954ca52d538" providerId="LiveId" clId="{90744871-8C98-4337-A019-6F5C1E2D2BFC}" dt="2024-03-29T19:12:43.121" v="6786"/>
          <pc:sldLayoutMkLst>
            <pc:docMk/>
            <pc:sldMasterMk cId="2963296260" sldId="2147483776"/>
            <pc:sldLayoutMk cId="3019852048" sldId="2147483766"/>
          </pc:sldLayoutMkLst>
        </pc:sldLayoutChg>
        <pc:sldLayoutChg chg="modTransition">
          <pc:chgData name="Jhevon Noble 2" userId="638d0954ca52d538" providerId="LiveId" clId="{90744871-8C98-4337-A019-6F5C1E2D2BFC}" dt="2024-03-29T19:12:43.121" v="6786"/>
          <pc:sldLayoutMkLst>
            <pc:docMk/>
            <pc:sldMasterMk cId="2963296260" sldId="2147483776"/>
            <pc:sldLayoutMk cId="3875750735" sldId="2147483767"/>
          </pc:sldLayoutMkLst>
        </pc:sldLayoutChg>
        <pc:sldLayoutChg chg="modTransition">
          <pc:chgData name="Jhevon Noble 2" userId="638d0954ca52d538" providerId="LiveId" clId="{90744871-8C98-4337-A019-6F5C1E2D2BFC}" dt="2024-03-29T19:12:43.121" v="6786"/>
          <pc:sldLayoutMkLst>
            <pc:docMk/>
            <pc:sldMasterMk cId="2963296260" sldId="2147483776"/>
            <pc:sldLayoutMk cId="2608883907" sldId="2147483768"/>
          </pc:sldLayoutMkLst>
        </pc:sldLayoutChg>
        <pc:sldLayoutChg chg="modTransition">
          <pc:chgData name="Jhevon Noble 2" userId="638d0954ca52d538" providerId="LiveId" clId="{90744871-8C98-4337-A019-6F5C1E2D2BFC}" dt="2024-03-29T19:12:43.121" v="6786"/>
          <pc:sldLayoutMkLst>
            <pc:docMk/>
            <pc:sldMasterMk cId="2963296260" sldId="2147483776"/>
            <pc:sldLayoutMk cId="3195795415" sldId="2147483769"/>
          </pc:sldLayoutMkLst>
        </pc:sldLayoutChg>
        <pc:sldLayoutChg chg="modTransition">
          <pc:chgData name="Jhevon Noble 2" userId="638d0954ca52d538" providerId="LiveId" clId="{90744871-8C98-4337-A019-6F5C1E2D2BFC}" dt="2024-03-29T19:12:43.121" v="6786"/>
          <pc:sldLayoutMkLst>
            <pc:docMk/>
            <pc:sldMasterMk cId="2963296260" sldId="2147483776"/>
            <pc:sldLayoutMk cId="2096955727" sldId="2147483770"/>
          </pc:sldLayoutMkLst>
        </pc:sldLayoutChg>
        <pc:sldLayoutChg chg="modTransition">
          <pc:chgData name="Jhevon Noble 2" userId="638d0954ca52d538" providerId="LiveId" clId="{90744871-8C98-4337-A019-6F5C1E2D2BFC}" dt="2024-03-29T19:12:43.121" v="6786"/>
          <pc:sldLayoutMkLst>
            <pc:docMk/>
            <pc:sldMasterMk cId="2963296260" sldId="2147483776"/>
            <pc:sldLayoutMk cId="3868530239" sldId="2147483771"/>
          </pc:sldLayoutMkLst>
        </pc:sldLayoutChg>
        <pc:sldLayoutChg chg="modTransition">
          <pc:chgData name="Jhevon Noble 2" userId="638d0954ca52d538" providerId="LiveId" clId="{90744871-8C98-4337-A019-6F5C1E2D2BFC}" dt="2024-03-29T19:12:43.121" v="6786"/>
          <pc:sldLayoutMkLst>
            <pc:docMk/>
            <pc:sldMasterMk cId="2963296260" sldId="2147483776"/>
            <pc:sldLayoutMk cId="4159838892" sldId="2147483772"/>
          </pc:sldLayoutMkLst>
        </pc:sldLayoutChg>
        <pc:sldLayoutChg chg="modTransition">
          <pc:chgData name="Jhevon Noble 2" userId="638d0954ca52d538" providerId="LiveId" clId="{90744871-8C98-4337-A019-6F5C1E2D2BFC}" dt="2024-03-29T19:12:43.121" v="6786"/>
          <pc:sldLayoutMkLst>
            <pc:docMk/>
            <pc:sldMasterMk cId="2963296260" sldId="2147483776"/>
            <pc:sldLayoutMk cId="1570882258" sldId="2147483773"/>
          </pc:sldLayoutMkLst>
        </pc:sldLayoutChg>
        <pc:sldLayoutChg chg="modTransition">
          <pc:chgData name="Jhevon Noble 2" userId="638d0954ca52d538" providerId="LiveId" clId="{90744871-8C98-4337-A019-6F5C1E2D2BFC}" dt="2024-03-29T19:12:43.121" v="6786"/>
          <pc:sldLayoutMkLst>
            <pc:docMk/>
            <pc:sldMasterMk cId="2963296260" sldId="2147483776"/>
            <pc:sldLayoutMk cId="148124322" sldId="2147483774"/>
          </pc:sldLayoutMkLst>
        </pc:sldLayoutChg>
        <pc:sldLayoutChg chg="modTransition">
          <pc:chgData name="Jhevon Noble 2" userId="638d0954ca52d538" providerId="LiveId" clId="{90744871-8C98-4337-A019-6F5C1E2D2BFC}" dt="2024-03-29T19:12:43.121" v="6786"/>
          <pc:sldLayoutMkLst>
            <pc:docMk/>
            <pc:sldMasterMk cId="2963296260" sldId="2147483776"/>
            <pc:sldLayoutMk cId="3118895527" sldId="2147483775"/>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png>
</file>

<file path=ppt/media/image4.png>
</file>

<file path=ppt/media/image5.pn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JM"/>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66DBF7-822C-497B-B364-87C72BB5B66E}" type="datetimeFigureOut">
              <a:rPr lang="en-JM" smtClean="0"/>
              <a:t>29/3/2024</a:t>
            </a:fld>
            <a:endParaRPr lang="en-JM"/>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JM"/>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JM"/>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JM"/>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EEC22B-E971-4049-8673-3E9EC0EC045A}" type="slidenum">
              <a:rPr lang="en-JM" smtClean="0"/>
              <a:t>‹#›</a:t>
            </a:fld>
            <a:endParaRPr lang="en-JM"/>
          </a:p>
        </p:txBody>
      </p:sp>
    </p:spTree>
    <p:extLst>
      <p:ext uri="{BB962C8B-B14F-4D97-AF65-F5344CB8AC3E}">
        <p14:creationId xmlns:p14="http://schemas.microsoft.com/office/powerpoint/2010/main" val="24791938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JM" dirty="0"/>
          </a:p>
        </p:txBody>
      </p:sp>
      <p:sp>
        <p:nvSpPr>
          <p:cNvPr id="4" name="Slide Number Placeholder 3"/>
          <p:cNvSpPr>
            <a:spLocks noGrp="1"/>
          </p:cNvSpPr>
          <p:nvPr>
            <p:ph type="sldNum" sz="quarter" idx="5"/>
          </p:nvPr>
        </p:nvSpPr>
        <p:spPr/>
        <p:txBody>
          <a:bodyPr/>
          <a:lstStyle/>
          <a:p>
            <a:fld id="{A2EEC22B-E971-4049-8673-3E9EC0EC045A}" type="slidenum">
              <a:rPr lang="en-JM" smtClean="0"/>
              <a:t>12</a:t>
            </a:fld>
            <a:endParaRPr lang="en-JM"/>
          </a:p>
        </p:txBody>
      </p:sp>
    </p:spTree>
    <p:extLst>
      <p:ext uri="{BB962C8B-B14F-4D97-AF65-F5344CB8AC3E}">
        <p14:creationId xmlns:p14="http://schemas.microsoft.com/office/powerpoint/2010/main" val="42403956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rm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rm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lstStyle/>
          <a:p>
            <a:fld id="{72EA7947-E287-4738-8C82-07CE4F01EF03}" type="datetime2">
              <a:rPr lang="en-US" smtClean="0"/>
              <a:t>Friday, March 29, 2024</a:t>
            </a:fld>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86853023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79361-B9A1-48F2-9473-23DE30E2D151}"/>
              </a:ext>
            </a:extLst>
          </p:cNvPr>
          <p:cNvSpPr>
            <a:spLocks noGrp="1"/>
          </p:cNvSpPr>
          <p:nvPr>
            <p:ph type="title"/>
          </p:nvPr>
        </p:nvSpPr>
        <p:spPr>
          <a:xfrm>
            <a:off x="550862" y="503906"/>
            <a:ext cx="11090275" cy="1333057"/>
          </a:xfrm>
        </p:spPr>
        <p:txBody>
          <a:bodyPr vert="horz" wrap="square" lIns="0" tIns="0" rIns="0" bIns="0" rtlCol="0" anchor="t" anchorCtr="0">
            <a:normAutofit/>
          </a:bodyPr>
          <a:lstStyle>
            <a:lvl1pPr>
              <a:defRPr lang="en-US" dirty="0"/>
            </a:lvl1pPr>
          </a:lstStyle>
          <a:p>
            <a:pPr lvl="0"/>
            <a:r>
              <a:rPr lang="en-US"/>
              <a:t>Click to edit Master title style</a:t>
            </a:r>
            <a:endParaRPr lang="en-US" dirty="0"/>
          </a:p>
        </p:txBody>
      </p:sp>
      <p:sp>
        <p:nvSpPr>
          <p:cNvPr id="3" name="Vertical Text Placeholder 2">
            <a:extLst>
              <a:ext uri="{FF2B5EF4-FFF2-40B4-BE49-F238E27FC236}">
                <a16:creationId xmlns:a16="http://schemas.microsoft.com/office/drawing/2014/main" id="{FD986779-C2F3-447D-85F7-F6B0E2C97D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lstStyle/>
          <a:p>
            <a:fld id="{EE2EBD84-71F4-4271-8C46-0D47C0A9B12E}" type="datetime2">
              <a:rPr lang="en-US" smtClean="0"/>
              <a:t>Friday, March 29, 2024</a:t>
            </a:fld>
            <a:endParaRPr lang="en-US"/>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60888390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56583A-514F-4632-820D-E7EE236A4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73CBBB-7DDC-4437-8C7D-22A1C35202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C69EBF-DA20-4024-8006-B158D571E08E}"/>
              </a:ext>
            </a:extLst>
          </p:cNvPr>
          <p:cNvSpPr>
            <a:spLocks noGrp="1"/>
          </p:cNvSpPr>
          <p:nvPr>
            <p:ph type="dt" sz="half" idx="10"/>
          </p:nvPr>
        </p:nvSpPr>
        <p:spPr/>
        <p:txBody>
          <a:bodyPr/>
          <a:lstStyle/>
          <a:p>
            <a:fld id="{ABAE0CE1-F450-4107-B2CB-17B18F8A3F4A}" type="datetime2">
              <a:rPr lang="en-US" smtClean="0"/>
              <a:t>Friday, March 29, 2024</a:t>
            </a:fld>
            <a:endParaRPr lang="en-US"/>
          </a:p>
        </p:txBody>
      </p:sp>
      <p:sp>
        <p:nvSpPr>
          <p:cNvPr id="5" name="Footer Placeholder 4">
            <a:extLst>
              <a:ext uri="{FF2B5EF4-FFF2-40B4-BE49-F238E27FC236}">
                <a16:creationId xmlns:a16="http://schemas.microsoft.com/office/drawing/2014/main" id="{ADBAC8B9-14B5-4DF1-994D-AB47DB3BA0C5}"/>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C7876582-5F9B-4F5E-AAD5-D608CB68EA3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09695572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rm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fld id="{6FE8C025-CD7A-4966-867E-81CF82B15267}" type="datetime2">
              <a:rPr lang="en-US" smtClean="0"/>
              <a:t>Friday, March 29, 2024</a:t>
            </a:fld>
            <a:endParaRPr lang="en-US"/>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415983889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644CBB8-40B8-42F8-9172-07A476341DDA}"/>
              </a:ext>
            </a:extLst>
          </p:cNvPr>
          <p:cNvGrpSpPr/>
          <p:nvPr/>
        </p:nvGrpSpPr>
        <p:grpSpPr>
          <a:xfrm>
            <a:off x="356481" y="879007"/>
            <a:ext cx="734257" cy="760506"/>
            <a:chOff x="5243759" y="1363788"/>
            <a:chExt cx="734257" cy="760506"/>
          </a:xfrm>
        </p:grpSpPr>
        <p:sp>
          <p:nvSpPr>
            <p:cNvPr id="49" name="Freeform 5">
              <a:extLst>
                <a:ext uri="{FF2B5EF4-FFF2-40B4-BE49-F238E27FC236}">
                  <a16:creationId xmlns:a16="http://schemas.microsoft.com/office/drawing/2014/main" id="{35CE073E-302A-4AA7-98C7-8667DDDCFA1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Freeform 6">
              <a:extLst>
                <a:ext uri="{FF2B5EF4-FFF2-40B4-BE49-F238E27FC236}">
                  <a16:creationId xmlns:a16="http://schemas.microsoft.com/office/drawing/2014/main" id="{4FD1AE2F-DD70-4E93-B905-E052A23F0B1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Freeform 8">
              <a:extLst>
                <a:ext uri="{FF2B5EF4-FFF2-40B4-BE49-F238E27FC236}">
                  <a16:creationId xmlns:a16="http://schemas.microsoft.com/office/drawing/2014/main" id="{E8D529E5-8838-47F0-98A4-2D46F11E499C}"/>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5DA2564-D3DB-48AD-83F0-6CC6B5743960}"/>
              </a:ext>
            </a:extLst>
          </p:cNvPr>
          <p:cNvSpPr>
            <a:spLocks noGrp="1"/>
          </p:cNvSpPr>
          <p:nvPr>
            <p:ph type="title"/>
          </p:nvPr>
        </p:nvSpPr>
        <p:spPr>
          <a:xfrm>
            <a:off x="563563" y="474345"/>
            <a:ext cx="11077574" cy="2954655"/>
          </a:xfrm>
        </p:spPr>
        <p:txBody>
          <a:bodyPr vert="horz" wrap="square" lIns="0" tIns="0" rIns="0" bIns="0" rtlCol="0" anchor="b" anchorCtr="0">
            <a:normAutofit/>
          </a:bodyPr>
          <a:lstStyle>
            <a:lvl1pPr>
              <a:defRPr lang="en-US" sz="6400" dirty="0"/>
            </a:lvl1pPr>
          </a:lstStyle>
          <a:p>
            <a:pPr lvl="0">
              <a:lnSpc>
                <a:spcPct val="100000"/>
              </a:lnSpc>
            </a:pPr>
            <a:r>
              <a:rPr lang="en-US"/>
              <a:t>Click to edit Master title style</a:t>
            </a:r>
            <a:endParaRPr lang="en-US" dirty="0"/>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fld id="{FE809929-0719-4517-94D6-FDF7F99E70F6}" type="datetime2">
              <a:rPr lang="en-US" smtClean="0"/>
              <a:t>Friday, March 29, 2024</a:t>
            </a:fld>
            <a:endParaRPr lang="en-US"/>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 name="Text Placeholder 2">
            <a:extLst>
              <a:ext uri="{FF2B5EF4-FFF2-40B4-BE49-F238E27FC236}">
                <a16:creationId xmlns:a16="http://schemas.microsoft.com/office/drawing/2014/main" id="{76EEA752-36DA-440B-8747-0EB2914080EE}"/>
              </a:ext>
            </a:extLst>
          </p:cNvPr>
          <p:cNvSpPr>
            <a:spLocks noGrp="1"/>
          </p:cNvSpPr>
          <p:nvPr>
            <p:ph type="body" idx="1"/>
          </p:nvPr>
        </p:nvSpPr>
        <p:spPr>
          <a:xfrm>
            <a:off x="566271" y="3629772"/>
            <a:ext cx="11074866" cy="2678953"/>
          </a:xfrm>
        </p:spPr>
        <p:txBody>
          <a:bodyPr>
            <a:normAutofit/>
          </a:bodyPr>
          <a:lstStyle>
            <a:lvl1pPr marL="0" indent="0">
              <a:lnSpc>
                <a:spcPct val="110000"/>
              </a:lnSpc>
              <a:spcBef>
                <a:spcPts val="0"/>
              </a:spcBef>
              <a:buNone/>
              <a:defRPr sz="2400">
                <a:solidFill>
                  <a:schemeClr val="tx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1" name="Freeform: Shape 40">
            <a:extLst>
              <a:ext uri="{FF2B5EF4-FFF2-40B4-BE49-F238E27FC236}">
                <a16:creationId xmlns:a16="http://schemas.microsoft.com/office/drawing/2014/main" id="{0BCC02B0-8581-4752-B7BC-3CE1EF17B9F7}"/>
              </a:ext>
            </a:extLst>
          </p:cNvPr>
          <p:cNvSpPr>
            <a:spLocks noChangeAspect="1"/>
          </p:cNvSpPr>
          <p:nvPr/>
        </p:nvSpPr>
        <p:spPr>
          <a:xfrm rot="18900000">
            <a:off x="11209132" y="4448189"/>
            <a:ext cx="999200" cy="1262947"/>
          </a:xfrm>
          <a:custGeom>
            <a:avLst/>
            <a:gdLst>
              <a:gd name="connsiteX0" fmla="*/ 540000 w 999200"/>
              <a:gd name="connsiteY0" fmla="*/ 0 h 1262947"/>
              <a:gd name="connsiteX1" fmla="*/ 999200 w 999200"/>
              <a:gd name="connsiteY1" fmla="*/ 815317 h 1262947"/>
              <a:gd name="connsiteX2" fmla="*/ 552185 w 999200"/>
              <a:gd name="connsiteY2" fmla="*/ 1262333 h 1262947"/>
              <a:gd name="connsiteX3" fmla="*/ 540000 w 999200"/>
              <a:gd name="connsiteY3" fmla="*/ 1262947 h 1262947"/>
              <a:gd name="connsiteX4" fmla="*/ 0 w 999200"/>
              <a:gd name="connsiteY4" fmla="*/ 992947 h 1262947"/>
              <a:gd name="connsiteX5" fmla="*/ 10971 w 999200"/>
              <a:gd name="connsiteY5" fmla="*/ 938533 h 1262947"/>
              <a:gd name="connsiteX6" fmla="*/ 15626 w 999200"/>
              <a:gd name="connsiteY6" fmla="*/ 931034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200" h="1262947">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4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Freeform: Shape 42">
            <a:extLst>
              <a:ext uri="{FF2B5EF4-FFF2-40B4-BE49-F238E27FC236}">
                <a16:creationId xmlns:a16="http://schemas.microsoft.com/office/drawing/2014/main" id="{EA0FF4DB-8180-4D26-AEAE-7ECDB670F71D}"/>
              </a:ext>
            </a:extLst>
          </p:cNvPr>
          <p:cNvSpPr/>
          <p:nvPr/>
        </p:nvSpPr>
        <p:spPr>
          <a:xfrm rot="2700000">
            <a:off x="11686937" y="4853516"/>
            <a:ext cx="540000" cy="978284"/>
          </a:xfrm>
          <a:custGeom>
            <a:avLst/>
            <a:gdLst>
              <a:gd name="connsiteX0" fmla="*/ 113288 w 540000"/>
              <a:gd name="connsiteY0" fmla="*/ 0 h 978284"/>
              <a:gd name="connsiteX1" fmla="*/ 539386 w 540000"/>
              <a:gd name="connsiteY1" fmla="*/ 426099 h 978284"/>
              <a:gd name="connsiteX2" fmla="*/ 540000 w 540000"/>
              <a:gd name="connsiteY2" fmla="*/ 438284 h 978284"/>
              <a:gd name="connsiteX3" fmla="*/ 270000 w 540000"/>
              <a:gd name="connsiteY3" fmla="*/ 978284 h 978284"/>
              <a:gd name="connsiteX4" fmla="*/ 0 w 540000"/>
              <a:gd name="connsiteY4" fmla="*/ 438284 h 978284"/>
              <a:gd name="connsiteX5" fmla="*/ 79081 w 540000"/>
              <a:gd name="connsiteY5" fmla="*/ 56446 h 9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00" h="978284">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57088225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fld id="{20E95673-5512-4AAA-9AEB-E00C61EC65D5}" type="datetime2">
              <a:rPr lang="en-US" smtClean="0"/>
              <a:t>Friday, March 29, 2024</a:t>
            </a:fld>
            <a:endParaRPr lang="en-US"/>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4812432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881275"/>
            <a:ext cx="5437186" cy="535354"/>
          </a:xfrm>
        </p:spPr>
        <p:txBody>
          <a:bodyPr anchor="b">
            <a:norm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577270"/>
            <a:ext cx="5429114"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881275"/>
            <a:ext cx="5436392" cy="535354"/>
          </a:xfrm>
        </p:spPr>
        <p:txBody>
          <a:bodyPr vert="horz" wrap="square" lIns="0" tIns="0" rIns="0" bIns="0" rtlCol="0" anchor="b">
            <a:normAutofit/>
          </a:bodyPr>
          <a:lstStyle>
            <a:lvl1pPr>
              <a:defRPr lang="en-US" sz="1400" b="0" cap="all" spc="200" baseline="0" dirty="0">
                <a:solidFill>
                  <a:schemeClr val="tx1"/>
                </a:solidFill>
              </a:defRPr>
            </a:lvl1pPr>
          </a:lstStyle>
          <a:p>
            <a:pPr marL="0" lvl="0" indent="0">
              <a:buNone/>
            </a:pPr>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577270"/>
            <a:ext cx="5436391"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lstStyle/>
          <a:p>
            <a:fld id="{C13138FA-2E87-4873-8BBA-13E447C9A99A}" type="datetime2">
              <a:rPr lang="en-US" smtClean="0"/>
              <a:t>Friday, March 29, 2024</a:t>
            </a:fld>
            <a:endParaRPr lang="en-US"/>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lstStyle/>
          <a:p>
            <a:r>
              <a:rPr lang="en-US"/>
              <a:t>Sample Footer</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11889552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p:nvPr>
        </p:nvSpPr>
        <p:spPr>
          <a:xfrm>
            <a:off x="3359149" y="550799"/>
            <a:ext cx="8283313" cy="5542025"/>
          </a:xfrm>
        </p:spPr>
        <p:txBody>
          <a:bodyPr vert="horz" wrap="square" lIns="0" tIns="0" rIns="0" bIns="0" rtlCol="0" anchor="ctr" anchorCtr="0">
            <a:normAutofit/>
          </a:bodyPr>
          <a:lstStyle>
            <a:lvl1pPr>
              <a:defRPr lang="en-US" dirty="0"/>
            </a:lvl1pPr>
          </a:lstStyle>
          <a:p>
            <a:pPr lvl="0">
              <a:lnSpc>
                <a:spcPct val="100000"/>
              </a:lnSpc>
            </a:pPr>
            <a:r>
              <a:rPr lang="en-US"/>
              <a:t>Click to edit Master title style</a:t>
            </a:r>
            <a:endParaRPr lang="en-US" dirty="0"/>
          </a:p>
        </p:txBody>
      </p:sp>
      <p:sp>
        <p:nvSpPr>
          <p:cNvPr id="3" name="Date Placeholder 2">
            <a:extLst>
              <a:ext uri="{FF2B5EF4-FFF2-40B4-BE49-F238E27FC236}">
                <a16:creationId xmlns:a16="http://schemas.microsoft.com/office/drawing/2014/main" id="{D4F51F65-E111-4656-83BE-CFCDE2DD6CD6}"/>
              </a:ext>
            </a:extLst>
          </p:cNvPr>
          <p:cNvSpPr>
            <a:spLocks noGrp="1"/>
          </p:cNvSpPr>
          <p:nvPr>
            <p:ph type="dt" sz="half" idx="10"/>
          </p:nvPr>
        </p:nvSpPr>
        <p:spPr/>
        <p:txBody>
          <a:bodyPr/>
          <a:lstStyle/>
          <a:p>
            <a:fld id="{D75BB40A-97BD-4BFB-B639-0BFF95FDE8B7}" type="datetime2">
              <a:rPr lang="en-US" smtClean="0"/>
              <a:t>Friday, March 29, 2024</a:t>
            </a:fld>
            <a:endParaRPr lang="en-US"/>
          </a:p>
        </p:txBody>
      </p:sp>
      <p:sp>
        <p:nvSpPr>
          <p:cNvPr id="4" name="Footer Placeholder 3">
            <a:extLst>
              <a:ext uri="{FF2B5EF4-FFF2-40B4-BE49-F238E27FC236}">
                <a16:creationId xmlns:a16="http://schemas.microsoft.com/office/drawing/2014/main" id="{F9FF82CB-2D17-4918-821E-485475CF243B}"/>
              </a:ext>
            </a:extLst>
          </p:cNvPr>
          <p:cNvSpPr>
            <a:spLocks noGrp="1"/>
          </p:cNvSpPr>
          <p:nvPr>
            <p:ph type="ftr" sz="quarter" idx="11"/>
          </p:nvPr>
        </p:nvSpPr>
        <p:spPr/>
        <p:txBody>
          <a:bodyPr/>
          <a:lstStyle/>
          <a:p>
            <a:r>
              <a:rPr lang="en-US"/>
              <a:t>Sample Footer</a:t>
            </a:r>
          </a:p>
        </p:txBody>
      </p:sp>
      <p:sp>
        <p:nvSpPr>
          <p:cNvPr id="5" name="Slide Number Placeholder 4">
            <a:extLst>
              <a:ext uri="{FF2B5EF4-FFF2-40B4-BE49-F238E27FC236}">
                <a16:creationId xmlns:a16="http://schemas.microsoft.com/office/drawing/2014/main" id="{7B66589D-A056-4817-AE15-39D87FE13169}"/>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9" name="Freeform: Shape 38">
            <a:extLst>
              <a:ext uri="{FF2B5EF4-FFF2-40B4-BE49-F238E27FC236}">
                <a16:creationId xmlns:a16="http://schemas.microsoft.com/office/drawing/2014/main" id="{E489F067-39E1-4757-BC11-6169A343F2E1}"/>
              </a:ext>
            </a:extLst>
          </p:cNvPr>
          <p:cNvSpPr>
            <a:spLocks noChangeAspect="1"/>
          </p:cNvSpPr>
          <p:nvPr/>
        </p:nvSpPr>
        <p:spPr>
          <a:xfrm rot="18900000" flipV="1">
            <a:off x="-410727"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DD231011-607F-42F1-B2D9-2BA8E91CC6AF}"/>
              </a:ext>
            </a:extLst>
          </p:cNvPr>
          <p:cNvSpPr>
            <a:spLocks noChangeAspect="1"/>
          </p:cNvSpPr>
          <p:nvPr/>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Oval 23">
            <a:extLst>
              <a:ext uri="{FF2B5EF4-FFF2-40B4-BE49-F238E27FC236}">
                <a16:creationId xmlns:a16="http://schemas.microsoft.com/office/drawing/2014/main" id="{EC472EFA-56B5-4A41-8D4B-E9F37727F34D}"/>
              </a:ext>
            </a:extLst>
          </p:cNvPr>
          <p:cNvSpPr/>
          <p:nvPr/>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33781B6C-21AD-489D-A3CB-522BB2AC543F}"/>
              </a:ext>
            </a:extLst>
          </p:cNvPr>
          <p:cNvSpPr>
            <a:spLocks noChangeAspect="1"/>
          </p:cNvSpPr>
          <p:nvPr/>
        </p:nvSpPr>
        <p:spPr>
          <a:xfrm>
            <a:off x="1780661"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1" name="Group 50">
            <a:extLst>
              <a:ext uri="{FF2B5EF4-FFF2-40B4-BE49-F238E27FC236}">
                <a16:creationId xmlns:a16="http://schemas.microsoft.com/office/drawing/2014/main" id="{01AD5B80-530E-44CD-8D4A-2796FB214CBF}"/>
              </a:ext>
            </a:extLst>
          </p:cNvPr>
          <p:cNvGrpSpPr/>
          <p:nvPr/>
        </p:nvGrpSpPr>
        <p:grpSpPr>
          <a:xfrm>
            <a:off x="623181" y="1514007"/>
            <a:ext cx="734257" cy="760506"/>
            <a:chOff x="5243759" y="1363788"/>
            <a:chExt cx="734257" cy="760506"/>
          </a:xfrm>
        </p:grpSpPr>
        <p:sp>
          <p:nvSpPr>
            <p:cNvPr id="52" name="Freeform 5">
              <a:extLst>
                <a:ext uri="{FF2B5EF4-FFF2-40B4-BE49-F238E27FC236}">
                  <a16:creationId xmlns:a16="http://schemas.microsoft.com/office/drawing/2014/main" id="{2F746AA8-9050-4515-9B17-BC850368529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Freeform 6">
              <a:extLst>
                <a:ext uri="{FF2B5EF4-FFF2-40B4-BE49-F238E27FC236}">
                  <a16:creationId xmlns:a16="http://schemas.microsoft.com/office/drawing/2014/main" id="{23EC1AC3-1698-46D5-80B7-F22F15E1A5E4}"/>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Freeform 8">
              <a:extLst>
                <a:ext uri="{FF2B5EF4-FFF2-40B4-BE49-F238E27FC236}">
                  <a16:creationId xmlns:a16="http://schemas.microsoft.com/office/drawing/2014/main" id="{73766156-553C-46EB-93FA-4F37CC0FF5CF}"/>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19579541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fld id="{9EE9E0E3-ECF6-4CFE-8698-AEFEBCECC3C0}" type="datetime2">
              <a:rPr lang="en-US" smtClean="0"/>
              <a:t>Friday, March 29, 2024</a:t>
            </a:fld>
            <a:endParaRPr lang="en-US"/>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r>
              <a:rPr lang="en-US"/>
              <a:t>Sample Footer</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15253387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rm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rm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lstStyle/>
          <a:p>
            <a:fld id="{251462FC-960E-4740-921F-B36862979F21}" type="datetime2">
              <a:rPr lang="en-US" smtClean="0"/>
              <a:t>Friday, March 29, 2024</a:t>
            </a:fld>
            <a:endParaRPr lang="en-US"/>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01985204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F98F1FBA-F8BB-42CF-8B3E-D19AAFEE96C1}"/>
              </a:ext>
            </a:extLst>
          </p:cNvPr>
          <p:cNvGrpSpPr/>
          <p:nvPr/>
        </p:nvGrpSpPr>
        <p:grpSpPr>
          <a:xfrm>
            <a:off x="334964" y="5115518"/>
            <a:ext cx="734257" cy="760506"/>
            <a:chOff x="5243759" y="1363788"/>
            <a:chExt cx="734257" cy="760506"/>
          </a:xfrm>
        </p:grpSpPr>
        <p:sp>
          <p:nvSpPr>
            <p:cNvPr id="18" name="Freeform 5">
              <a:extLst>
                <a:ext uri="{FF2B5EF4-FFF2-40B4-BE49-F238E27FC236}">
                  <a16:creationId xmlns:a16="http://schemas.microsoft.com/office/drawing/2014/main" id="{60EE09DD-C3DB-4266-BCC3-A765CFFBF37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Freeform 6">
              <a:extLst>
                <a:ext uri="{FF2B5EF4-FFF2-40B4-BE49-F238E27FC236}">
                  <a16:creationId xmlns:a16="http://schemas.microsoft.com/office/drawing/2014/main" id="{5F301FE0-96DC-4EFB-BBEE-AED762C337C9}"/>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8">
              <a:extLst>
                <a:ext uri="{FF2B5EF4-FFF2-40B4-BE49-F238E27FC236}">
                  <a16:creationId xmlns:a16="http://schemas.microsoft.com/office/drawing/2014/main" id="{3BEAD276-8850-4C0C-9777-8537000D522A}"/>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E5EE0A0-B07E-479B-9684-4BD09FA4376C}"/>
              </a:ext>
            </a:extLst>
          </p:cNvPr>
          <p:cNvSpPr>
            <a:spLocks noGrp="1"/>
          </p:cNvSpPr>
          <p:nvPr>
            <p:ph type="title"/>
          </p:nvPr>
        </p:nvSpPr>
        <p:spPr>
          <a:xfrm>
            <a:off x="550863" y="575409"/>
            <a:ext cx="4500562" cy="984885"/>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Picture Placeholder 2">
            <a:extLst>
              <a:ext uri="{FF2B5EF4-FFF2-40B4-BE49-F238E27FC236}">
                <a16:creationId xmlns:a16="http://schemas.microsoft.com/office/drawing/2014/main" id="{C11893A9-3462-4F51-83AE-5D2F124B985F}"/>
              </a:ext>
            </a:extLst>
          </p:cNvPr>
          <p:cNvSpPr>
            <a:spLocks noGrp="1"/>
          </p:cNvSpPr>
          <p:nvPr>
            <p:ph type="pic" idx="1"/>
          </p:nvPr>
        </p:nvSpPr>
        <p:spPr>
          <a:xfrm>
            <a:off x="5267324" y="575409"/>
            <a:ext cx="6373813" cy="5733316"/>
          </a:xfrm>
        </p:spPr>
        <p:txBody>
          <a:bodyPr>
            <a:normAutofit/>
          </a:bodyPr>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BA9240C-79C0-4A88-A476-725DE1B9C28F}"/>
              </a:ext>
            </a:extLst>
          </p:cNvPr>
          <p:cNvSpPr>
            <a:spLocks noGrp="1"/>
          </p:cNvSpPr>
          <p:nvPr>
            <p:ph type="body" sz="half" idx="2"/>
          </p:nvPr>
        </p:nvSpPr>
        <p:spPr>
          <a:xfrm>
            <a:off x="550863" y="1776195"/>
            <a:ext cx="4500562" cy="4532530"/>
          </a:xfrm>
        </p:spPr>
        <p:txBody>
          <a:bodyPr anchor="t" anchorCtr="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lstStyle/>
          <a:p>
            <a:fld id="{E50BC9E2-CB44-4C05-9BB5-496C18A241E0}" type="datetime2">
              <a:rPr lang="en-US" smtClean="0"/>
              <a:t>Friday, March 29, 2024</a:t>
            </a:fld>
            <a:endParaRPr lang="en-US"/>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87575073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rm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900">
                <a:solidFill>
                  <a:schemeClr val="tx1">
                    <a:alpha val="80000"/>
                  </a:schemeClr>
                </a:solidFill>
              </a:defRPr>
            </a:lvl1pPr>
          </a:lstStyle>
          <a:p>
            <a:fld id="{246CB39B-5F4C-4A7E-9BE3-AAFD45576D16}" type="datetime2">
              <a:rPr lang="en-US" smtClean="0"/>
              <a:t>Friday, March 29, 2024</a:t>
            </a:fld>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900">
                <a:solidFill>
                  <a:schemeClr val="tx1">
                    <a:alpha val="80000"/>
                  </a:schemeClr>
                </a:solidFill>
              </a:defRPr>
            </a:lvl1pPr>
          </a:lstStyle>
          <a:p>
            <a:r>
              <a:rPr lang="en-US"/>
              <a:t>Sample Footer</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900">
                <a:solidFill>
                  <a:schemeClr val="tx1">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963296260"/>
      </p:ext>
    </p:extLst>
  </p:cSld>
  <p:clrMap bg1="dk1" tx1="lt1" bg2="dk2" tx2="lt2" accent1="accent1" accent2="accent2" accent3="accent3" accent4="accent4" accent5="accent5" accent6="accent6" hlink="hlink" folHlink="folHlink"/>
  <p:sldLayoutIdLst>
    <p:sldLayoutId id="2147483771" r:id="rId1"/>
    <p:sldLayoutId id="2147483772" r:id="rId2"/>
    <p:sldLayoutId id="2147483773" r:id="rId3"/>
    <p:sldLayoutId id="2147483774" r:id="rId4"/>
    <p:sldLayoutId id="2147483775" r:id="rId5"/>
    <p:sldLayoutId id="2147483769" r:id="rId6"/>
    <p:sldLayoutId id="2147483765" r:id="rId7"/>
    <p:sldLayoutId id="2147483766" r:id="rId8"/>
    <p:sldLayoutId id="2147483767" r:id="rId9"/>
    <p:sldLayoutId id="2147483768" r:id="rId10"/>
    <p:sldLayoutId id="2147483770" r:id="rId11"/>
  </p:sldLayoutIdLst>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hf sldNum="0" hdr="0" ftr="0" dt="0"/>
  <p:txStyles>
    <p:title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mailto:JHTAdmins@jht.com"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A person in a yellow vest&#10;&#10;Description automatically generated">
            <a:extLst>
              <a:ext uri="{FF2B5EF4-FFF2-40B4-BE49-F238E27FC236}">
                <a16:creationId xmlns:a16="http://schemas.microsoft.com/office/drawing/2014/main" id="{4A5ED5D9-37D4-16DC-AA4E-42F03EEAB292}"/>
              </a:ext>
            </a:extLst>
          </p:cNvPr>
          <p:cNvPicPr>
            <a:picLocks noChangeAspect="1"/>
          </p:cNvPicPr>
          <p:nvPr/>
        </p:nvPicPr>
        <p:blipFill rotWithShape="1">
          <a:blip r:embed="rId2">
            <a:extLst>
              <a:ext uri="{28A0092B-C50C-407E-A947-70E740481C1C}">
                <a14:useLocalDpi xmlns:a14="http://schemas.microsoft.com/office/drawing/2010/main" val="0"/>
              </a:ext>
            </a:extLst>
          </a:blip>
          <a:srcRect t="28006" b="15744"/>
          <a:stretch/>
        </p:blipFill>
        <p:spPr>
          <a:xfrm>
            <a:off x="20" y="1"/>
            <a:ext cx="12191980" cy="685800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21" name="Rectangle 20">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192000" y="-3"/>
            <a:ext cx="9000000" cy="6857998"/>
          </a:xfrm>
          <a:prstGeom prst="rect">
            <a:avLst/>
          </a:prstGeom>
          <a:gradFill flip="none" rotWithShape="1">
            <a:gsLst>
              <a:gs pos="50000">
                <a:schemeClr val="bg2">
                  <a:alpha val="60000"/>
                </a:schemeClr>
              </a:gs>
              <a:gs pos="0">
                <a:schemeClr val="bg2">
                  <a:alpha val="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627244B-B896-2EE6-E2DF-8452DD352A21}"/>
              </a:ext>
            </a:extLst>
          </p:cNvPr>
          <p:cNvSpPr>
            <a:spLocks noGrp="1"/>
          </p:cNvSpPr>
          <p:nvPr>
            <p:ph type="ctrTitle"/>
          </p:nvPr>
        </p:nvSpPr>
        <p:spPr>
          <a:xfrm>
            <a:off x="6921403" y="0"/>
            <a:ext cx="5437187" cy="2986234"/>
          </a:xfrm>
        </p:spPr>
        <p:txBody>
          <a:bodyPr anchor="b">
            <a:normAutofit/>
          </a:bodyPr>
          <a:lstStyle/>
          <a:p>
            <a:pPr>
              <a:lnSpc>
                <a:spcPct val="90000"/>
              </a:lnSpc>
            </a:pPr>
            <a:r>
              <a:rPr lang="en-JM" sz="5400" dirty="0"/>
              <a:t>JAVA Haulage and Trucking (JHT) User Manual</a:t>
            </a:r>
          </a:p>
        </p:txBody>
      </p:sp>
      <p:sp>
        <p:nvSpPr>
          <p:cNvPr id="3" name="Subtitle 2">
            <a:extLst>
              <a:ext uri="{FF2B5EF4-FFF2-40B4-BE49-F238E27FC236}">
                <a16:creationId xmlns:a16="http://schemas.microsoft.com/office/drawing/2014/main" id="{34AE73D0-136A-23F9-02C7-EBFD23A48C9E}"/>
              </a:ext>
            </a:extLst>
          </p:cNvPr>
          <p:cNvSpPr>
            <a:spLocks noGrp="1"/>
          </p:cNvSpPr>
          <p:nvPr>
            <p:ph type="subTitle" idx="1"/>
          </p:nvPr>
        </p:nvSpPr>
        <p:spPr>
          <a:xfrm>
            <a:off x="7692000" y="6134712"/>
            <a:ext cx="5437187" cy="1084271"/>
          </a:xfrm>
        </p:spPr>
        <p:txBody>
          <a:bodyPr>
            <a:normAutofit/>
          </a:bodyPr>
          <a:lstStyle/>
          <a:p>
            <a:r>
              <a:rPr lang="en-JM" dirty="0">
                <a:solidFill>
                  <a:schemeClr val="tx1">
                    <a:alpha val="60000"/>
                  </a:schemeClr>
                </a:solidFill>
              </a:rPr>
              <a:t>Prepared by JHT Administrators</a:t>
            </a:r>
            <a:br>
              <a:rPr lang="en-JM" dirty="0">
                <a:solidFill>
                  <a:schemeClr val="tx1">
                    <a:alpha val="60000"/>
                  </a:schemeClr>
                </a:solidFill>
              </a:rPr>
            </a:br>
            <a:r>
              <a:rPr lang="en-JM" dirty="0">
                <a:solidFill>
                  <a:schemeClr val="tx1">
                    <a:alpha val="60000"/>
                  </a:schemeClr>
                </a:solidFill>
              </a:rPr>
              <a:t>2024</a:t>
            </a:r>
          </a:p>
        </p:txBody>
      </p:sp>
    </p:spTree>
    <p:extLst>
      <p:ext uri="{BB962C8B-B14F-4D97-AF65-F5344CB8AC3E}">
        <p14:creationId xmlns:p14="http://schemas.microsoft.com/office/powerpoint/2010/main" val="63451268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551B878E-408C-827A-54AD-FF0497ABCC52}"/>
              </a:ext>
            </a:extLst>
          </p:cNvPr>
          <p:cNvPicPr>
            <a:picLocks noChangeAspect="1"/>
          </p:cNvPicPr>
          <p:nvPr/>
        </p:nvPicPr>
        <p:blipFill rotWithShape="1">
          <a:blip r:embed="rId2"/>
          <a:srcRect r="3" b="17184"/>
          <a:stretch/>
        </p:blipFill>
        <p:spPr>
          <a:xfrm>
            <a:off x="153162" y="3657600"/>
            <a:ext cx="3176950" cy="2652712"/>
          </a:xfrm>
          <a:custGeom>
            <a:avLst/>
            <a:gdLst/>
            <a:ahLst/>
            <a:cxnLst/>
            <a:rect l="l" t="t" r="r" b="b"/>
            <a:pathLst>
              <a:path w="2887200" h="3779838">
                <a:moveTo>
                  <a:pt x="0" y="0"/>
                </a:moveTo>
                <a:lnTo>
                  <a:pt x="2887200" y="0"/>
                </a:lnTo>
                <a:lnTo>
                  <a:pt x="2887200" y="3779838"/>
                </a:lnTo>
                <a:lnTo>
                  <a:pt x="0" y="3779838"/>
                </a:lnTo>
                <a:close/>
              </a:path>
            </a:pathLst>
          </a:custGeom>
        </p:spPr>
      </p:pic>
      <p:grpSp>
        <p:nvGrpSpPr>
          <p:cNvPr id="30" name="Group 29">
            <a:extLst>
              <a:ext uri="{FF2B5EF4-FFF2-40B4-BE49-F238E27FC236}">
                <a16:creationId xmlns:a16="http://schemas.microsoft.com/office/drawing/2014/main" id="{F8ED97E8-4320-4F9F-8AB2-2EC6D9FC971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0191" y="1665774"/>
            <a:ext cx="1262947" cy="1335600"/>
            <a:chOff x="2678417" y="2427951"/>
            <a:chExt cx="1262947" cy="1335600"/>
          </a:xfrm>
        </p:grpSpPr>
        <p:sp>
          <p:nvSpPr>
            <p:cNvPr id="20" name="Freeform: Shape 19">
              <a:extLst>
                <a:ext uri="{FF2B5EF4-FFF2-40B4-BE49-F238E27FC236}">
                  <a16:creationId xmlns:a16="http://schemas.microsoft.com/office/drawing/2014/main" id="{DDAE1E3F-711D-4F2E-AF4B-0A3CF77C56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Oval 31">
              <a:extLst>
                <a:ext uri="{FF2B5EF4-FFF2-40B4-BE49-F238E27FC236}">
                  <a16:creationId xmlns:a16="http://schemas.microsoft.com/office/drawing/2014/main" id="{717A35D9-9F09-4A9F-AD47-CF2115100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CF2814E2-B9F3-A416-3E23-CF2A862F8D9D}"/>
              </a:ext>
            </a:extLst>
          </p:cNvPr>
          <p:cNvSpPr>
            <a:spLocks noGrp="1"/>
          </p:cNvSpPr>
          <p:nvPr>
            <p:ph type="title"/>
          </p:nvPr>
        </p:nvSpPr>
        <p:spPr>
          <a:xfrm>
            <a:off x="550862" y="580363"/>
            <a:ext cx="6379210" cy="1333057"/>
          </a:xfrm>
        </p:spPr>
        <p:txBody>
          <a:bodyPr wrap="square" anchor="t">
            <a:normAutofit/>
          </a:bodyPr>
          <a:lstStyle/>
          <a:p>
            <a:r>
              <a:rPr lang="en-JM" dirty="0"/>
              <a:t>Login Screen</a:t>
            </a:r>
          </a:p>
        </p:txBody>
      </p:sp>
      <p:pic>
        <p:nvPicPr>
          <p:cNvPr id="4" name="Picture 3">
            <a:extLst>
              <a:ext uri="{FF2B5EF4-FFF2-40B4-BE49-F238E27FC236}">
                <a16:creationId xmlns:a16="http://schemas.microsoft.com/office/drawing/2014/main" id="{62D6A9C8-CC61-CB88-ACA5-A14FD74217D6}"/>
              </a:ext>
            </a:extLst>
          </p:cNvPr>
          <p:cNvPicPr>
            <a:picLocks noChangeAspect="1"/>
          </p:cNvPicPr>
          <p:nvPr/>
        </p:nvPicPr>
        <p:blipFill>
          <a:blip r:embed="rId3"/>
          <a:stretch>
            <a:fillRect/>
          </a:stretch>
        </p:blipFill>
        <p:spPr>
          <a:xfrm>
            <a:off x="3355748" y="2339428"/>
            <a:ext cx="2969514" cy="2981734"/>
          </a:xfrm>
          <a:custGeom>
            <a:avLst/>
            <a:gdLst/>
            <a:ahLst/>
            <a:cxnLst/>
            <a:rect l="l" t="t" r="r" b="b"/>
            <a:pathLst>
              <a:path w="2887200" h="3779838">
                <a:moveTo>
                  <a:pt x="0" y="0"/>
                </a:moveTo>
                <a:lnTo>
                  <a:pt x="2887200" y="0"/>
                </a:lnTo>
                <a:lnTo>
                  <a:pt x="2887200" y="3779838"/>
                </a:lnTo>
                <a:lnTo>
                  <a:pt x="0" y="3779838"/>
                </a:lnTo>
                <a:close/>
              </a:path>
            </a:pathLst>
          </a:custGeom>
        </p:spPr>
      </p:pic>
      <p:sp>
        <p:nvSpPr>
          <p:cNvPr id="9" name="Content Placeholder 8">
            <a:extLst>
              <a:ext uri="{FF2B5EF4-FFF2-40B4-BE49-F238E27FC236}">
                <a16:creationId xmlns:a16="http://schemas.microsoft.com/office/drawing/2014/main" id="{0B8228A2-6EA6-0B5C-6758-27076D6BC916}"/>
              </a:ext>
            </a:extLst>
          </p:cNvPr>
          <p:cNvSpPr>
            <a:spLocks noGrp="1"/>
          </p:cNvSpPr>
          <p:nvPr>
            <p:ph idx="1"/>
          </p:nvPr>
        </p:nvSpPr>
        <p:spPr>
          <a:xfrm>
            <a:off x="7140575" y="1520824"/>
            <a:ext cx="4500562" cy="3903533"/>
          </a:xfrm>
        </p:spPr>
        <p:txBody>
          <a:bodyPr anchor="t">
            <a:normAutofit/>
          </a:bodyPr>
          <a:lstStyle/>
          <a:p>
            <a:pPr marL="0" indent="0">
              <a:lnSpc>
                <a:spcPct val="100000"/>
              </a:lnSpc>
              <a:buNone/>
            </a:pPr>
            <a:r>
              <a:rPr lang="en-US" sz="1300" dirty="0"/>
              <a:t>Once you start the program you will be welcomed by a login screen. Most of the information needed to be granted access is available on the XAMPP database.</a:t>
            </a:r>
            <a:br>
              <a:rPr lang="en-US" sz="1300" dirty="0"/>
            </a:br>
            <a:br>
              <a:rPr lang="en-US" sz="1300" dirty="0"/>
            </a:br>
            <a:r>
              <a:rPr lang="en-US" sz="1300" dirty="0"/>
              <a:t>For Testing purposes, we will be using:</a:t>
            </a:r>
            <a:br>
              <a:rPr lang="en-US" sz="1300" dirty="0"/>
            </a:br>
            <a:r>
              <a:rPr lang="en-US" sz="1300" dirty="0"/>
              <a:t>Staff ID: 1001</a:t>
            </a:r>
            <a:br>
              <a:rPr lang="en-US" sz="1300" dirty="0"/>
            </a:br>
            <a:r>
              <a:rPr lang="en-US" sz="1300" dirty="0"/>
              <a:t>Password: password1</a:t>
            </a:r>
            <a:br>
              <a:rPr lang="en-US" sz="1300" dirty="0"/>
            </a:br>
            <a:br>
              <a:rPr lang="en-US" sz="1300" dirty="0"/>
            </a:br>
            <a:r>
              <a:rPr lang="en-US" sz="1300" dirty="0"/>
              <a:t>	*DISCLAIMER*</a:t>
            </a:r>
            <a:br>
              <a:rPr lang="en-US" sz="1300" dirty="0"/>
            </a:br>
            <a:r>
              <a:rPr lang="en-US" sz="1300" dirty="0"/>
              <a:t>You are only allowed 3 attempts to input your credentials. After 3 FAILED attempts, the system with auto close. Please contact an administrator for assistance with regaining access.</a:t>
            </a:r>
            <a:br>
              <a:rPr lang="en-US" sz="1300" dirty="0"/>
            </a:br>
            <a:endParaRPr lang="en-US" sz="1300" dirty="0"/>
          </a:p>
        </p:txBody>
      </p:sp>
      <p:grpSp>
        <p:nvGrpSpPr>
          <p:cNvPr id="34" name="Group 33">
            <a:extLst>
              <a:ext uri="{FF2B5EF4-FFF2-40B4-BE49-F238E27FC236}">
                <a16:creationId xmlns:a16="http://schemas.microsoft.com/office/drawing/2014/main" id="{3F071BFC-FCD5-404E-90E6-D5965577477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400856" y="4919341"/>
            <a:ext cx="1980000" cy="1336764"/>
            <a:chOff x="7285270" y="3781428"/>
            <a:chExt cx="1980000" cy="1336764"/>
          </a:xfrm>
        </p:grpSpPr>
        <p:sp>
          <p:nvSpPr>
            <p:cNvPr id="24" name="Freeform: Shape 23">
              <a:extLst>
                <a:ext uri="{FF2B5EF4-FFF2-40B4-BE49-F238E27FC236}">
                  <a16:creationId xmlns:a16="http://schemas.microsoft.com/office/drawing/2014/main" id="{BA0B934F-9437-4904-A573-FD6F8B81F33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a:off x="7285270" y="3781428"/>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5" name="Freeform: Shape 24">
              <a:extLst>
                <a:ext uri="{FF2B5EF4-FFF2-40B4-BE49-F238E27FC236}">
                  <a16:creationId xmlns:a16="http://schemas.microsoft.com/office/drawing/2014/main" id="{E0204A86-ED4C-4DD3-9013-C7A4EFF920E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a:off x="7351895" y="3784117"/>
              <a:ext cx="1853969" cy="1042921"/>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6" name="Oval 25">
              <a:extLst>
                <a:ext uri="{FF2B5EF4-FFF2-40B4-BE49-F238E27FC236}">
                  <a16:creationId xmlns:a16="http://schemas.microsoft.com/office/drawing/2014/main" id="{69EEA625-9D71-403F-B693-78E333447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7997401" y="4831348"/>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425D8F7F-021F-459C-87EB-5AF697DC3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8978427" y="3850321"/>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5" name="Oval 34">
            <a:extLst>
              <a:ext uri="{FF2B5EF4-FFF2-40B4-BE49-F238E27FC236}">
                <a16:creationId xmlns:a16="http://schemas.microsoft.com/office/drawing/2014/main" id="{6B425BBD-042F-4CF8-A9EE-42CC14D25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71528" y="500831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85568444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FA5ADC-6C38-BA1B-5787-9F99447F457B}"/>
              </a:ext>
            </a:extLst>
          </p:cNvPr>
          <p:cNvSpPr>
            <a:spLocks noGrp="1"/>
          </p:cNvSpPr>
          <p:nvPr>
            <p:ph type="title"/>
          </p:nvPr>
        </p:nvSpPr>
        <p:spPr>
          <a:xfrm>
            <a:off x="550862" y="580363"/>
            <a:ext cx="6379210" cy="1333057"/>
          </a:xfrm>
        </p:spPr>
        <p:txBody>
          <a:bodyPr wrap="square" anchor="t">
            <a:normAutofit/>
          </a:bodyPr>
          <a:lstStyle/>
          <a:p>
            <a:r>
              <a:rPr lang="en-JM" dirty="0"/>
              <a:t>Dashboard</a:t>
            </a:r>
          </a:p>
        </p:txBody>
      </p:sp>
      <p:sp>
        <p:nvSpPr>
          <p:cNvPr id="19" name="Oval 18">
            <a:extLst>
              <a:ext uri="{FF2B5EF4-FFF2-40B4-BE49-F238E27FC236}">
                <a16:creationId xmlns:a16="http://schemas.microsoft.com/office/drawing/2014/main" id="{6B425BBD-042F-4CF8-A9EE-42CC14D25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60575" y="5492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5" name="Content Placeholder 4">
            <a:extLst>
              <a:ext uri="{FF2B5EF4-FFF2-40B4-BE49-F238E27FC236}">
                <a16:creationId xmlns:a16="http://schemas.microsoft.com/office/drawing/2014/main" id="{CA7A98EC-6385-B750-1FDE-61107B8A4EEF}"/>
              </a:ext>
            </a:extLst>
          </p:cNvPr>
          <p:cNvPicPr>
            <a:picLocks noChangeAspect="1"/>
          </p:cNvPicPr>
          <p:nvPr/>
        </p:nvPicPr>
        <p:blipFill rotWithShape="1">
          <a:blip r:embed="rId2"/>
          <a:srcRect r="17134" b="2"/>
          <a:stretch/>
        </p:blipFill>
        <p:spPr>
          <a:xfrm>
            <a:off x="20492" y="2924969"/>
            <a:ext cx="5773738" cy="3779838"/>
          </a:xfrm>
          <a:custGeom>
            <a:avLst/>
            <a:gdLst/>
            <a:ahLst/>
            <a:cxnLst/>
            <a:rect l="l" t="t" r="r" b="b"/>
            <a:pathLst>
              <a:path w="5773738" h="3779838">
                <a:moveTo>
                  <a:pt x="0" y="0"/>
                </a:moveTo>
                <a:lnTo>
                  <a:pt x="5773738" y="0"/>
                </a:lnTo>
                <a:lnTo>
                  <a:pt x="5773738" y="3779838"/>
                </a:lnTo>
                <a:lnTo>
                  <a:pt x="0" y="3779838"/>
                </a:lnTo>
                <a:close/>
              </a:path>
            </a:pathLst>
          </a:custGeom>
        </p:spPr>
      </p:pic>
      <p:grpSp>
        <p:nvGrpSpPr>
          <p:cNvPr id="21" name="Group 20">
            <a:extLst>
              <a:ext uri="{FF2B5EF4-FFF2-40B4-BE49-F238E27FC236}">
                <a16:creationId xmlns:a16="http://schemas.microsoft.com/office/drawing/2014/main" id="{F8ED97E8-4320-4F9F-8AB2-2EC6D9FC971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0191" y="1665774"/>
            <a:ext cx="1262947" cy="1335600"/>
            <a:chOff x="2678417" y="2427951"/>
            <a:chExt cx="1262947" cy="1335600"/>
          </a:xfrm>
        </p:grpSpPr>
        <p:sp>
          <p:nvSpPr>
            <p:cNvPr id="22" name="Freeform: Shape 21">
              <a:extLst>
                <a:ext uri="{FF2B5EF4-FFF2-40B4-BE49-F238E27FC236}">
                  <a16:creationId xmlns:a16="http://schemas.microsoft.com/office/drawing/2014/main" id="{DDAE1E3F-711D-4F2E-AF4B-0A3CF77C56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Oval 22">
              <a:extLst>
                <a:ext uri="{FF2B5EF4-FFF2-40B4-BE49-F238E27FC236}">
                  <a16:creationId xmlns:a16="http://schemas.microsoft.com/office/drawing/2014/main" id="{717A35D9-9F09-4A9F-AD47-CF2115100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9" name="Content Placeholder 8">
            <a:extLst>
              <a:ext uri="{FF2B5EF4-FFF2-40B4-BE49-F238E27FC236}">
                <a16:creationId xmlns:a16="http://schemas.microsoft.com/office/drawing/2014/main" id="{B8F90223-75B1-91C0-0CB3-6532F7D22611}"/>
              </a:ext>
            </a:extLst>
          </p:cNvPr>
          <p:cNvSpPr>
            <a:spLocks noGrp="1"/>
          </p:cNvSpPr>
          <p:nvPr>
            <p:ph idx="1"/>
          </p:nvPr>
        </p:nvSpPr>
        <p:spPr>
          <a:xfrm>
            <a:off x="7140575" y="1520825"/>
            <a:ext cx="4500562" cy="2808288"/>
          </a:xfrm>
        </p:spPr>
        <p:txBody>
          <a:bodyPr anchor="t">
            <a:normAutofit/>
          </a:bodyPr>
          <a:lstStyle/>
          <a:p>
            <a:pPr marL="0" indent="0">
              <a:buNone/>
            </a:pPr>
            <a:r>
              <a:rPr lang="en-US" dirty="0"/>
              <a:t>Welcome to the Dashboard! This is where you will see all the Software’s options after successfully being granted access to the system.</a:t>
            </a:r>
            <a:br>
              <a:rPr lang="en-US" dirty="0"/>
            </a:br>
            <a:br>
              <a:rPr lang="en-US" dirty="0"/>
            </a:br>
            <a:r>
              <a:rPr lang="en-US" dirty="0"/>
              <a:t>Navigate to the various sections depending on what you plan to do.</a:t>
            </a:r>
          </a:p>
        </p:txBody>
      </p:sp>
      <p:grpSp>
        <p:nvGrpSpPr>
          <p:cNvPr id="25" name="Group 24">
            <a:extLst>
              <a:ext uri="{FF2B5EF4-FFF2-40B4-BE49-F238E27FC236}">
                <a16:creationId xmlns:a16="http://schemas.microsoft.com/office/drawing/2014/main" id="{3F071BFC-FCD5-404E-90E6-D5965577477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724513" y="5071998"/>
            <a:ext cx="1980000" cy="1336764"/>
            <a:chOff x="7285270" y="3781428"/>
            <a:chExt cx="1980000" cy="1336764"/>
          </a:xfrm>
        </p:grpSpPr>
        <p:sp>
          <p:nvSpPr>
            <p:cNvPr id="26" name="Freeform: Shape 25">
              <a:extLst>
                <a:ext uri="{FF2B5EF4-FFF2-40B4-BE49-F238E27FC236}">
                  <a16:creationId xmlns:a16="http://schemas.microsoft.com/office/drawing/2014/main" id="{BA0B934F-9437-4904-A573-FD6F8B81F33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a:off x="7285270" y="3781428"/>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Freeform: Shape 26">
              <a:extLst>
                <a:ext uri="{FF2B5EF4-FFF2-40B4-BE49-F238E27FC236}">
                  <a16:creationId xmlns:a16="http://schemas.microsoft.com/office/drawing/2014/main" id="{E0204A86-ED4C-4DD3-9013-C7A4EFF920E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a:off x="7351895" y="3784117"/>
              <a:ext cx="1853969" cy="1042921"/>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8" name="Oval 27">
              <a:extLst>
                <a:ext uri="{FF2B5EF4-FFF2-40B4-BE49-F238E27FC236}">
                  <a16:creationId xmlns:a16="http://schemas.microsoft.com/office/drawing/2014/main" id="{69EEA625-9D71-403F-B693-78E333447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7997401" y="4831348"/>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Oval 28">
              <a:extLst>
                <a:ext uri="{FF2B5EF4-FFF2-40B4-BE49-F238E27FC236}">
                  <a16:creationId xmlns:a16="http://schemas.microsoft.com/office/drawing/2014/main" id="{425D8F7F-021F-459C-87EB-5AF697DC3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8978427" y="3850321"/>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5143789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6DA6F5-DB44-15F4-9C82-DCF9AF3F727B}"/>
              </a:ext>
            </a:extLst>
          </p:cNvPr>
          <p:cNvSpPr>
            <a:spLocks noGrp="1"/>
          </p:cNvSpPr>
          <p:nvPr>
            <p:ph type="title"/>
          </p:nvPr>
        </p:nvSpPr>
        <p:spPr>
          <a:xfrm>
            <a:off x="550864" y="549275"/>
            <a:ext cx="3565524" cy="1997855"/>
          </a:xfrm>
        </p:spPr>
        <p:txBody>
          <a:bodyPr wrap="square" anchor="b">
            <a:normAutofit fontScale="90000"/>
          </a:bodyPr>
          <a:lstStyle/>
          <a:p>
            <a:r>
              <a:rPr lang="en-JM" dirty="0"/>
              <a:t>Making Delivery Request</a:t>
            </a:r>
          </a:p>
        </p:txBody>
      </p:sp>
      <p:grpSp>
        <p:nvGrpSpPr>
          <p:cNvPr id="14" name="Group 13">
            <a:extLst>
              <a:ext uri="{FF2B5EF4-FFF2-40B4-BE49-F238E27FC236}">
                <a16:creationId xmlns:a16="http://schemas.microsoft.com/office/drawing/2014/main" id="{9F2D4ED5-DC78-4C88-97AA-483206C53E9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570793" y="0"/>
            <a:ext cx="1468514" cy="1521012"/>
            <a:chOff x="5236793" y="2432482"/>
            <a:chExt cx="1468514" cy="1521012"/>
          </a:xfrm>
        </p:grpSpPr>
        <p:sp>
          <p:nvSpPr>
            <p:cNvPr id="15" name="Freeform 5">
              <a:extLst>
                <a:ext uri="{FF2B5EF4-FFF2-40B4-BE49-F238E27FC236}">
                  <a16:creationId xmlns:a16="http://schemas.microsoft.com/office/drawing/2014/main" id="{0DE0B65A-4839-40B2-BA92-1464FEADBA4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463135" y="2432482"/>
              <a:ext cx="1242172" cy="729202"/>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4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6">
              <a:extLst>
                <a:ext uri="{FF2B5EF4-FFF2-40B4-BE49-F238E27FC236}">
                  <a16:creationId xmlns:a16="http://schemas.microsoft.com/office/drawing/2014/main" id="{842A0A68-39DD-4DA7-BAD5-63B9C139871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236793" y="2566400"/>
              <a:ext cx="611884" cy="1076550"/>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4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Freeform 8">
              <a:extLst>
                <a:ext uri="{FF2B5EF4-FFF2-40B4-BE49-F238E27FC236}">
                  <a16:creationId xmlns:a16="http://schemas.microsoft.com/office/drawing/2014/main" id="{21A69E50-7E10-45C3-B4F2-19DBA774849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765469" y="2876944"/>
              <a:ext cx="630288" cy="1076550"/>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40000"/>
                    <a:lumOff val="60000"/>
                    <a:alpha val="60000"/>
                  </a:schemeClr>
                </a:gs>
              </a:gsLst>
              <a:lin ang="18000000" scaled="0"/>
              <a:tileRect/>
            </a:gradFill>
            <a:ln>
              <a:noFill/>
            </a:ln>
            <a:effectLst>
              <a:innerShdw blurRad="508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Oval 18">
            <a:extLst>
              <a:ext uri="{FF2B5EF4-FFF2-40B4-BE49-F238E27FC236}">
                <a16:creationId xmlns:a16="http://schemas.microsoft.com/office/drawing/2014/main" id="{D166A8AB-8924-421C-BCED-B54DBC4054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7897" y="5497189"/>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 name="Content Placeholder 8">
            <a:extLst>
              <a:ext uri="{FF2B5EF4-FFF2-40B4-BE49-F238E27FC236}">
                <a16:creationId xmlns:a16="http://schemas.microsoft.com/office/drawing/2014/main" id="{D937CDD2-C6ED-A0BF-DFF0-BA784DF17FC1}"/>
              </a:ext>
            </a:extLst>
          </p:cNvPr>
          <p:cNvSpPr>
            <a:spLocks noGrp="1"/>
          </p:cNvSpPr>
          <p:nvPr>
            <p:ph idx="1"/>
          </p:nvPr>
        </p:nvSpPr>
        <p:spPr>
          <a:xfrm>
            <a:off x="550863" y="2677306"/>
            <a:ext cx="3565525" cy="3415519"/>
          </a:xfrm>
        </p:spPr>
        <p:txBody>
          <a:bodyPr anchor="t">
            <a:normAutofit lnSpcReduction="10000"/>
          </a:bodyPr>
          <a:lstStyle/>
          <a:p>
            <a:pPr marL="0" indent="0">
              <a:buNone/>
            </a:pPr>
            <a:r>
              <a:rPr lang="en-US" sz="1600" dirty="0"/>
              <a:t>This is where customers can request deliveries and drivers can confirm or cancel requests. For testing purposes will be using Sophia Williams’ delivery request.</a:t>
            </a:r>
            <a:br>
              <a:rPr lang="en-US" sz="1600" dirty="0"/>
            </a:br>
            <a:r>
              <a:rPr lang="en-US" sz="1600" dirty="0"/>
              <a:t>As you can see, it shows the customer’s location and name. Each driver has a delivery route to take per day and their plate number for referencing and security purposes. The date of order assists in keeping up with efficiency and not to have deliveries late.</a:t>
            </a:r>
            <a:br>
              <a:rPr lang="en-US" sz="1600" dirty="0"/>
            </a:br>
            <a:br>
              <a:rPr lang="en-US" sz="1600" dirty="0"/>
            </a:br>
            <a:endParaRPr lang="en-US" sz="1600" dirty="0"/>
          </a:p>
        </p:txBody>
      </p:sp>
      <p:pic>
        <p:nvPicPr>
          <p:cNvPr id="5" name="Content Placeholder 4">
            <a:extLst>
              <a:ext uri="{FF2B5EF4-FFF2-40B4-BE49-F238E27FC236}">
                <a16:creationId xmlns:a16="http://schemas.microsoft.com/office/drawing/2014/main" id="{42B102E6-A8DD-C6CB-9435-9B74C1A3E958}"/>
              </a:ext>
            </a:extLst>
          </p:cNvPr>
          <p:cNvPicPr>
            <a:picLocks noChangeAspect="1"/>
          </p:cNvPicPr>
          <p:nvPr/>
        </p:nvPicPr>
        <p:blipFill>
          <a:blip r:embed="rId3"/>
          <a:stretch>
            <a:fillRect/>
          </a:stretch>
        </p:blipFill>
        <p:spPr>
          <a:xfrm>
            <a:off x="4550900" y="817174"/>
            <a:ext cx="7090237" cy="5223652"/>
          </a:xfrm>
          <a:custGeom>
            <a:avLst/>
            <a:gdLst/>
            <a:ahLst/>
            <a:cxnLst/>
            <a:rect l="l" t="t" r="r" b="b"/>
            <a:pathLst>
              <a:path w="7090237" h="5759451">
                <a:moveTo>
                  <a:pt x="0" y="0"/>
                </a:moveTo>
                <a:lnTo>
                  <a:pt x="7090237" y="0"/>
                </a:lnTo>
                <a:lnTo>
                  <a:pt x="7090237" y="5759451"/>
                </a:lnTo>
                <a:lnTo>
                  <a:pt x="0" y="5759451"/>
                </a:lnTo>
                <a:close/>
              </a:path>
            </a:pathLst>
          </a:custGeom>
        </p:spPr>
      </p:pic>
    </p:spTree>
    <p:extLst>
      <p:ext uri="{BB962C8B-B14F-4D97-AF65-F5344CB8AC3E}">
        <p14:creationId xmlns:p14="http://schemas.microsoft.com/office/powerpoint/2010/main" val="253926863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64CB03-F06B-CD2F-66A2-0D24B58AB49E}"/>
              </a:ext>
            </a:extLst>
          </p:cNvPr>
          <p:cNvSpPr>
            <a:spLocks noGrp="1"/>
          </p:cNvSpPr>
          <p:nvPr>
            <p:ph type="title"/>
          </p:nvPr>
        </p:nvSpPr>
        <p:spPr>
          <a:xfrm>
            <a:off x="6231131" y="591733"/>
            <a:ext cx="5437186" cy="1848515"/>
          </a:xfrm>
        </p:spPr>
        <p:txBody>
          <a:bodyPr wrap="square" anchor="b">
            <a:normAutofit fontScale="90000"/>
          </a:bodyPr>
          <a:lstStyle/>
          <a:p>
            <a:r>
              <a:rPr lang="en-JM" sz="6400" dirty="0"/>
              <a:t>Adding Staff Records</a:t>
            </a:r>
          </a:p>
        </p:txBody>
      </p:sp>
      <p:sp>
        <p:nvSpPr>
          <p:cNvPr id="46" name="Freeform: Shape 45">
            <a:extLst>
              <a:ext uri="{FF2B5EF4-FFF2-40B4-BE49-F238E27FC236}">
                <a16:creationId xmlns:a16="http://schemas.microsoft.com/office/drawing/2014/main" id="{746ECF6E-1937-4212-B2E3-E2F43AD7A2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80825"/>
            <a:ext cx="670118" cy="1080000"/>
          </a:xfrm>
          <a:custGeom>
            <a:avLst/>
            <a:gdLst>
              <a:gd name="connsiteX0" fmla="*/ 130118 w 670118"/>
              <a:gd name="connsiteY0" fmla="*/ 0 h 1080000"/>
              <a:gd name="connsiteX1" fmla="*/ 670118 w 670118"/>
              <a:gd name="connsiteY1" fmla="*/ 540000 h 1080000"/>
              <a:gd name="connsiteX2" fmla="*/ 130118 w 670118"/>
              <a:gd name="connsiteY2" fmla="*/ 1080000 h 1080000"/>
              <a:gd name="connsiteX3" fmla="*/ 21289 w 670118"/>
              <a:gd name="connsiteY3" fmla="*/ 1069029 h 1080000"/>
              <a:gd name="connsiteX4" fmla="*/ 0 w 670118"/>
              <a:gd name="connsiteY4" fmla="*/ 1062421 h 1080000"/>
              <a:gd name="connsiteX5" fmla="*/ 0 w 670118"/>
              <a:gd name="connsiteY5" fmla="*/ 17579 h 1080000"/>
              <a:gd name="connsiteX6" fmla="*/ 21289 w 670118"/>
              <a:gd name="connsiteY6" fmla="*/ 10971 h 1080000"/>
              <a:gd name="connsiteX7" fmla="*/ 130118 w 670118"/>
              <a:gd name="connsiteY7" fmla="*/ 0 h 10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0118" h="1080000">
                <a:moveTo>
                  <a:pt x="130118" y="0"/>
                </a:moveTo>
                <a:cubicBezTo>
                  <a:pt x="428352" y="0"/>
                  <a:pt x="670118" y="241766"/>
                  <a:pt x="670118" y="540000"/>
                </a:cubicBezTo>
                <a:cubicBezTo>
                  <a:pt x="670118" y="838234"/>
                  <a:pt x="428352" y="1080000"/>
                  <a:pt x="130118" y="1080000"/>
                </a:cubicBezTo>
                <a:cubicBezTo>
                  <a:pt x="92839" y="1080000"/>
                  <a:pt x="56442" y="1076223"/>
                  <a:pt x="21289" y="1069029"/>
                </a:cubicBezTo>
                <a:lnTo>
                  <a:pt x="0" y="1062421"/>
                </a:lnTo>
                <a:lnTo>
                  <a:pt x="0" y="17579"/>
                </a:lnTo>
                <a:lnTo>
                  <a:pt x="21289" y="10971"/>
                </a:lnTo>
                <a:cubicBezTo>
                  <a:pt x="56442" y="3778"/>
                  <a:pt x="92839" y="0"/>
                  <a:pt x="130118" y="0"/>
                </a:cubicBezTo>
                <a:close/>
              </a:path>
            </a:pathLst>
          </a:cu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10" name="Picture 9">
            <a:extLst>
              <a:ext uri="{FF2B5EF4-FFF2-40B4-BE49-F238E27FC236}">
                <a16:creationId xmlns:a16="http://schemas.microsoft.com/office/drawing/2014/main" id="{7B446473-691F-9498-8F03-5EA313F28CB4}"/>
              </a:ext>
            </a:extLst>
          </p:cNvPr>
          <p:cNvPicPr>
            <a:picLocks noChangeAspect="1"/>
          </p:cNvPicPr>
          <p:nvPr/>
        </p:nvPicPr>
        <p:blipFill>
          <a:blip r:embed="rId2"/>
          <a:stretch>
            <a:fillRect/>
          </a:stretch>
        </p:blipFill>
        <p:spPr>
          <a:xfrm>
            <a:off x="533159" y="318600"/>
            <a:ext cx="4526779" cy="2987674"/>
          </a:xfrm>
          <a:custGeom>
            <a:avLst/>
            <a:gdLst/>
            <a:ahLst/>
            <a:cxnLst/>
            <a:rect l="l" t="t" r="r" b="b"/>
            <a:pathLst>
              <a:path w="5083992" h="2773362">
                <a:moveTo>
                  <a:pt x="0" y="0"/>
                </a:moveTo>
                <a:lnTo>
                  <a:pt x="5083992" y="0"/>
                </a:lnTo>
                <a:lnTo>
                  <a:pt x="5083992" y="2773362"/>
                </a:lnTo>
                <a:lnTo>
                  <a:pt x="0" y="2773362"/>
                </a:lnTo>
                <a:close/>
              </a:path>
            </a:pathLst>
          </a:custGeom>
        </p:spPr>
      </p:pic>
      <p:pic>
        <p:nvPicPr>
          <p:cNvPr id="20" name="Picture 19">
            <a:extLst>
              <a:ext uri="{FF2B5EF4-FFF2-40B4-BE49-F238E27FC236}">
                <a16:creationId xmlns:a16="http://schemas.microsoft.com/office/drawing/2014/main" id="{C8B1A790-EE3D-6CAA-40BA-45E1FCD3CB1E}"/>
              </a:ext>
            </a:extLst>
          </p:cNvPr>
          <p:cNvPicPr>
            <a:picLocks noChangeAspect="1"/>
          </p:cNvPicPr>
          <p:nvPr/>
        </p:nvPicPr>
        <p:blipFill>
          <a:blip r:embed="rId3"/>
          <a:stretch>
            <a:fillRect/>
          </a:stretch>
        </p:blipFill>
        <p:spPr>
          <a:xfrm>
            <a:off x="533159" y="3551727"/>
            <a:ext cx="4526779" cy="3145204"/>
          </a:xfrm>
          <a:custGeom>
            <a:avLst/>
            <a:gdLst/>
            <a:ahLst/>
            <a:cxnLst/>
            <a:rect l="l" t="t" r="r" b="b"/>
            <a:pathLst>
              <a:path w="5083992" h="2773362">
                <a:moveTo>
                  <a:pt x="0" y="0"/>
                </a:moveTo>
                <a:lnTo>
                  <a:pt x="5083992" y="0"/>
                </a:lnTo>
                <a:lnTo>
                  <a:pt x="5083992" y="2773362"/>
                </a:lnTo>
                <a:lnTo>
                  <a:pt x="0" y="2773362"/>
                </a:lnTo>
                <a:close/>
              </a:path>
            </a:pathLst>
          </a:custGeom>
        </p:spPr>
      </p:pic>
      <p:grpSp>
        <p:nvGrpSpPr>
          <p:cNvPr id="47" name="Group 46">
            <a:extLst>
              <a:ext uri="{FF2B5EF4-FFF2-40B4-BE49-F238E27FC236}">
                <a16:creationId xmlns:a16="http://schemas.microsoft.com/office/drawing/2014/main" id="{7119AF2A-3C22-4BC0-A8C5-A077AA201C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47431" y="5059306"/>
            <a:ext cx="762805" cy="734873"/>
            <a:chOff x="7950336" y="1300590"/>
            <a:chExt cx="762805" cy="734873"/>
          </a:xfrm>
        </p:grpSpPr>
        <p:sp>
          <p:nvSpPr>
            <p:cNvPr id="48" name="Freeform 5">
              <a:extLst>
                <a:ext uri="{FF2B5EF4-FFF2-40B4-BE49-F238E27FC236}">
                  <a16:creationId xmlns:a16="http://schemas.microsoft.com/office/drawing/2014/main" id="{E2A3E344-FE73-466B-9169-50D95B1DEB8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220298" y="1428832"/>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0" scaled="0"/>
              <a:tileRect/>
            </a:gradFill>
            <a:ln>
              <a:noFill/>
            </a:ln>
            <a:effectLst>
              <a:innerShdw blurRad="254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9" name="Freeform 6">
              <a:extLst>
                <a:ext uri="{FF2B5EF4-FFF2-40B4-BE49-F238E27FC236}">
                  <a16:creationId xmlns:a16="http://schemas.microsoft.com/office/drawing/2014/main" id="{DEA66A1E-1BD8-4765-A717-BA220280789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066503" y="1339815"/>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60000"/>
                  </a:schemeClr>
                </a:gs>
                <a:gs pos="100000">
                  <a:schemeClr val="accent1">
                    <a:lumMod val="60000"/>
                    <a:lumOff val="40000"/>
                  </a:schemeClr>
                </a:gs>
              </a:gsLst>
              <a:lin ang="180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Freeform 8">
              <a:extLst>
                <a:ext uri="{FF2B5EF4-FFF2-40B4-BE49-F238E27FC236}">
                  <a16:creationId xmlns:a16="http://schemas.microsoft.com/office/drawing/2014/main" id="{D12B08F5-F02D-4B4E-975E-C41ED7AA98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217173" y="1608753"/>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18000000" scaled="0"/>
              <a:tileRect/>
            </a:gradFill>
            <a:ln>
              <a:noFill/>
            </a:ln>
            <a:effectLst>
              <a:innerShdw blurRad="508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9" name="Content Placeholder 8">
            <a:extLst>
              <a:ext uri="{FF2B5EF4-FFF2-40B4-BE49-F238E27FC236}">
                <a16:creationId xmlns:a16="http://schemas.microsoft.com/office/drawing/2014/main" id="{1F1A4C96-67BE-409A-15DF-82962AD5F354}"/>
              </a:ext>
            </a:extLst>
          </p:cNvPr>
          <p:cNvSpPr>
            <a:spLocks noGrp="1"/>
          </p:cNvSpPr>
          <p:nvPr>
            <p:ph idx="1"/>
          </p:nvPr>
        </p:nvSpPr>
        <p:spPr>
          <a:xfrm>
            <a:off x="6231131" y="2682687"/>
            <a:ext cx="5437187" cy="3583580"/>
          </a:xfrm>
        </p:spPr>
        <p:txBody>
          <a:bodyPr anchor="t">
            <a:normAutofit fontScale="85000" lnSpcReduction="10000"/>
          </a:bodyPr>
          <a:lstStyle/>
          <a:p>
            <a:pPr marL="0" indent="0">
              <a:buNone/>
            </a:pPr>
            <a:r>
              <a:rPr lang="en-US" sz="1600" dirty="0"/>
              <a:t>Adding staff records is super easy. Simply input your data into the form for it to be saved into the Database.</a:t>
            </a:r>
            <a:br>
              <a:rPr lang="en-US" sz="1600" dirty="0"/>
            </a:br>
            <a:br>
              <a:rPr lang="en-US" sz="1600" dirty="0"/>
            </a:br>
            <a:r>
              <a:rPr lang="en-US" sz="1600" dirty="0"/>
              <a:t>For testing purposes, we will be using my information as an Administrator.</a:t>
            </a:r>
            <a:br>
              <a:rPr lang="en-US" sz="1600" dirty="0"/>
            </a:br>
            <a:br>
              <a:rPr lang="en-US" sz="1600" dirty="0"/>
            </a:br>
            <a:r>
              <a:rPr lang="en-US" sz="1600" dirty="0"/>
              <a:t>In the first picture above, you can see that I entered the Staff ID “1001”. The system gave me an error stating that it was already occupied by another staff member.</a:t>
            </a:r>
            <a:br>
              <a:rPr lang="en-US" sz="1600" dirty="0"/>
            </a:br>
            <a:br>
              <a:rPr lang="en-US" sz="1600" dirty="0"/>
            </a:br>
            <a:r>
              <a:rPr lang="en-US" sz="1600" dirty="0"/>
              <a:t>In the picture below, I used a completely different I.D., and it was saved successfully.</a:t>
            </a:r>
            <a:br>
              <a:rPr lang="en-US" sz="1600" dirty="0"/>
            </a:br>
            <a:r>
              <a:rPr lang="en-US" sz="1600" dirty="0"/>
              <a:t>		*DISCLAIMER*</a:t>
            </a:r>
            <a:br>
              <a:rPr lang="en-US" sz="1600" dirty="0"/>
            </a:br>
            <a:r>
              <a:rPr lang="en-US" sz="1600" dirty="0"/>
              <a:t>Please avoid duplicate ID numbers. The system is designed to accept unique ID numbers. Any form of duplication and the system will give an error message. Speak with an administrator for further assistance.</a:t>
            </a:r>
          </a:p>
          <a:p>
            <a:pPr marL="0" indent="0">
              <a:buNone/>
            </a:pPr>
            <a:endParaRPr lang="en-US" sz="1600" dirty="0"/>
          </a:p>
        </p:txBody>
      </p:sp>
    </p:spTree>
    <p:extLst>
      <p:ext uri="{BB962C8B-B14F-4D97-AF65-F5344CB8AC3E}">
        <p14:creationId xmlns:p14="http://schemas.microsoft.com/office/powerpoint/2010/main" val="237062347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05A549-7BE3-85B4-F122-D9A2A8834A85}"/>
              </a:ext>
            </a:extLst>
          </p:cNvPr>
          <p:cNvSpPr>
            <a:spLocks noGrp="1"/>
          </p:cNvSpPr>
          <p:nvPr>
            <p:ph type="title"/>
          </p:nvPr>
        </p:nvSpPr>
        <p:spPr>
          <a:xfrm>
            <a:off x="550863" y="549275"/>
            <a:ext cx="4500562" cy="1562959"/>
          </a:xfrm>
        </p:spPr>
        <p:txBody>
          <a:bodyPr wrap="square" anchor="t">
            <a:normAutofit/>
          </a:bodyPr>
          <a:lstStyle/>
          <a:p>
            <a:r>
              <a:rPr lang="en-JM" dirty="0"/>
              <a:t>Entering Customer Data</a:t>
            </a:r>
            <a:endParaRPr lang="en-JM"/>
          </a:p>
        </p:txBody>
      </p:sp>
      <p:sp>
        <p:nvSpPr>
          <p:cNvPr id="9" name="Content Placeholder 8">
            <a:extLst>
              <a:ext uri="{FF2B5EF4-FFF2-40B4-BE49-F238E27FC236}">
                <a16:creationId xmlns:a16="http://schemas.microsoft.com/office/drawing/2014/main" id="{EFE91A18-67C4-06DD-263E-3927213A3DB5}"/>
              </a:ext>
            </a:extLst>
          </p:cNvPr>
          <p:cNvSpPr>
            <a:spLocks noGrp="1"/>
          </p:cNvSpPr>
          <p:nvPr>
            <p:ph idx="1"/>
          </p:nvPr>
        </p:nvSpPr>
        <p:spPr>
          <a:xfrm>
            <a:off x="5267325" y="549275"/>
            <a:ext cx="6373813" cy="1562959"/>
          </a:xfrm>
        </p:spPr>
        <p:txBody>
          <a:bodyPr anchor="t">
            <a:normAutofit/>
          </a:bodyPr>
          <a:lstStyle/>
          <a:p>
            <a:pPr marL="0" indent="0">
              <a:buNone/>
            </a:pPr>
            <a:r>
              <a:rPr lang="en-US" sz="1600" dirty="0"/>
              <a:t>This form allows you to enter the data of each customer for delivery. Once entered, it will be sent to the database. Each driver with then be assigned a customer based on route.</a:t>
            </a:r>
          </a:p>
        </p:txBody>
      </p:sp>
      <p:pic>
        <p:nvPicPr>
          <p:cNvPr id="5" name="Content Placeholder 4">
            <a:extLst>
              <a:ext uri="{FF2B5EF4-FFF2-40B4-BE49-F238E27FC236}">
                <a16:creationId xmlns:a16="http://schemas.microsoft.com/office/drawing/2014/main" id="{106CB551-B1E9-4144-550B-27BC7E9420E8}"/>
              </a:ext>
            </a:extLst>
          </p:cNvPr>
          <p:cNvPicPr>
            <a:picLocks noChangeAspect="1"/>
          </p:cNvPicPr>
          <p:nvPr/>
        </p:nvPicPr>
        <p:blipFill>
          <a:blip r:embed="rId2"/>
          <a:stretch>
            <a:fillRect/>
          </a:stretch>
        </p:blipFill>
        <p:spPr>
          <a:xfrm>
            <a:off x="594864" y="2668363"/>
            <a:ext cx="4412559" cy="3640362"/>
          </a:xfrm>
          <a:custGeom>
            <a:avLst/>
            <a:gdLst/>
            <a:ahLst/>
            <a:cxnLst/>
            <a:rect l="l" t="t" r="r" b="b"/>
            <a:pathLst>
              <a:path w="5051426" h="3640362">
                <a:moveTo>
                  <a:pt x="0" y="0"/>
                </a:moveTo>
                <a:lnTo>
                  <a:pt x="5051426" y="0"/>
                </a:lnTo>
                <a:lnTo>
                  <a:pt x="5051426" y="3640362"/>
                </a:lnTo>
                <a:lnTo>
                  <a:pt x="0" y="3640362"/>
                </a:lnTo>
                <a:close/>
              </a:path>
            </a:pathLst>
          </a:custGeom>
        </p:spPr>
      </p:pic>
      <p:pic>
        <p:nvPicPr>
          <p:cNvPr id="7" name="Picture 6">
            <a:extLst>
              <a:ext uri="{FF2B5EF4-FFF2-40B4-BE49-F238E27FC236}">
                <a16:creationId xmlns:a16="http://schemas.microsoft.com/office/drawing/2014/main" id="{4B05FC5A-2922-BFB1-D0FE-EBB887BC669A}"/>
              </a:ext>
            </a:extLst>
          </p:cNvPr>
          <p:cNvPicPr>
            <a:picLocks noChangeAspect="1"/>
          </p:cNvPicPr>
          <p:nvPr/>
        </p:nvPicPr>
        <p:blipFill>
          <a:blip r:embed="rId3"/>
          <a:stretch>
            <a:fillRect/>
          </a:stretch>
        </p:blipFill>
        <p:spPr>
          <a:xfrm>
            <a:off x="5523031" y="2668363"/>
            <a:ext cx="5862401" cy="3640362"/>
          </a:xfrm>
          <a:custGeom>
            <a:avLst/>
            <a:gdLst/>
            <a:ahLst/>
            <a:cxnLst/>
            <a:rect l="l" t="t" r="r" b="b"/>
            <a:pathLst>
              <a:path w="5051426" h="3640362">
                <a:moveTo>
                  <a:pt x="0" y="0"/>
                </a:moveTo>
                <a:lnTo>
                  <a:pt x="5051426" y="0"/>
                </a:lnTo>
                <a:lnTo>
                  <a:pt x="5051426" y="3640362"/>
                </a:lnTo>
                <a:lnTo>
                  <a:pt x="0" y="3640362"/>
                </a:lnTo>
                <a:close/>
              </a:path>
            </a:pathLst>
          </a:custGeom>
        </p:spPr>
      </p:pic>
      <p:sp>
        <p:nvSpPr>
          <p:cNvPr id="26" name="Rectangle 25">
            <a:extLst>
              <a:ext uri="{FF2B5EF4-FFF2-40B4-BE49-F238E27FC236}">
                <a16:creationId xmlns:a16="http://schemas.microsoft.com/office/drawing/2014/main" id="{34F32A54-C851-4ADC-B81A-DEE6F5A09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6639655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21F731-2425-6AE2-A3DB-ADA998B700B1}"/>
              </a:ext>
            </a:extLst>
          </p:cNvPr>
          <p:cNvSpPr>
            <a:spLocks noGrp="1"/>
          </p:cNvSpPr>
          <p:nvPr>
            <p:ph type="title"/>
          </p:nvPr>
        </p:nvSpPr>
        <p:spPr>
          <a:xfrm>
            <a:off x="550864" y="549275"/>
            <a:ext cx="3565524" cy="1997855"/>
          </a:xfrm>
        </p:spPr>
        <p:txBody>
          <a:bodyPr wrap="square" anchor="b">
            <a:normAutofit/>
          </a:bodyPr>
          <a:lstStyle/>
          <a:p>
            <a:pPr>
              <a:lnSpc>
                <a:spcPct val="90000"/>
              </a:lnSpc>
            </a:pPr>
            <a:r>
              <a:rPr lang="en-JM" dirty="0"/>
              <a:t>Adding Routes and Rates</a:t>
            </a:r>
            <a:endParaRPr lang="en-JM"/>
          </a:p>
        </p:txBody>
      </p:sp>
      <p:grpSp>
        <p:nvGrpSpPr>
          <p:cNvPr id="14" name="Group 13">
            <a:extLst>
              <a:ext uri="{FF2B5EF4-FFF2-40B4-BE49-F238E27FC236}">
                <a16:creationId xmlns:a16="http://schemas.microsoft.com/office/drawing/2014/main" id="{9F2D4ED5-DC78-4C88-97AA-483206C53E9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570793" y="0"/>
            <a:ext cx="1468514" cy="1521012"/>
            <a:chOff x="5236793" y="2432482"/>
            <a:chExt cx="1468514" cy="1521012"/>
          </a:xfrm>
        </p:grpSpPr>
        <p:sp>
          <p:nvSpPr>
            <p:cNvPr id="15" name="Freeform 5">
              <a:extLst>
                <a:ext uri="{FF2B5EF4-FFF2-40B4-BE49-F238E27FC236}">
                  <a16:creationId xmlns:a16="http://schemas.microsoft.com/office/drawing/2014/main" id="{0DE0B65A-4839-40B2-BA92-1464FEADBA4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463135" y="2432482"/>
              <a:ext cx="1242172" cy="729202"/>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4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6">
              <a:extLst>
                <a:ext uri="{FF2B5EF4-FFF2-40B4-BE49-F238E27FC236}">
                  <a16:creationId xmlns:a16="http://schemas.microsoft.com/office/drawing/2014/main" id="{842A0A68-39DD-4DA7-BAD5-63B9C139871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236793" y="2566400"/>
              <a:ext cx="611884" cy="1076550"/>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4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Freeform 8">
              <a:extLst>
                <a:ext uri="{FF2B5EF4-FFF2-40B4-BE49-F238E27FC236}">
                  <a16:creationId xmlns:a16="http://schemas.microsoft.com/office/drawing/2014/main" id="{21A69E50-7E10-45C3-B4F2-19DBA774849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765469" y="2876944"/>
              <a:ext cx="630288" cy="1076550"/>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40000"/>
                    <a:lumOff val="60000"/>
                    <a:alpha val="60000"/>
                  </a:schemeClr>
                </a:gs>
              </a:gsLst>
              <a:lin ang="18000000" scaled="0"/>
              <a:tileRect/>
            </a:gradFill>
            <a:ln>
              <a:noFill/>
            </a:ln>
            <a:effectLst>
              <a:innerShdw blurRad="508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Oval 18">
            <a:extLst>
              <a:ext uri="{FF2B5EF4-FFF2-40B4-BE49-F238E27FC236}">
                <a16:creationId xmlns:a16="http://schemas.microsoft.com/office/drawing/2014/main" id="{D166A8AB-8924-421C-BCED-B54DBC4054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7897" y="5497189"/>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 name="Content Placeholder 8">
            <a:extLst>
              <a:ext uri="{FF2B5EF4-FFF2-40B4-BE49-F238E27FC236}">
                <a16:creationId xmlns:a16="http://schemas.microsoft.com/office/drawing/2014/main" id="{083AEF46-EC3B-93F7-A71D-9DDEAB53BB8C}"/>
              </a:ext>
            </a:extLst>
          </p:cNvPr>
          <p:cNvSpPr>
            <a:spLocks noGrp="1"/>
          </p:cNvSpPr>
          <p:nvPr>
            <p:ph idx="1"/>
          </p:nvPr>
        </p:nvSpPr>
        <p:spPr>
          <a:xfrm>
            <a:off x="550863" y="2677306"/>
            <a:ext cx="3565525" cy="3415519"/>
          </a:xfrm>
        </p:spPr>
        <p:txBody>
          <a:bodyPr anchor="t">
            <a:normAutofit/>
          </a:bodyPr>
          <a:lstStyle/>
          <a:p>
            <a:pPr marL="0" indent="0">
              <a:buNone/>
            </a:pPr>
            <a:r>
              <a:rPr lang="en-US" sz="1600" dirty="0"/>
              <a:t>Routes and Rates can be added here to help with deliveries. Each route has an ID, rate, and distance. The rate is calculated by giving each driver 30% of the total earnings.</a:t>
            </a:r>
          </a:p>
        </p:txBody>
      </p:sp>
      <p:pic>
        <p:nvPicPr>
          <p:cNvPr id="5" name="Content Placeholder 4">
            <a:extLst>
              <a:ext uri="{FF2B5EF4-FFF2-40B4-BE49-F238E27FC236}">
                <a16:creationId xmlns:a16="http://schemas.microsoft.com/office/drawing/2014/main" id="{50159639-0DD2-3F81-BDF9-DE4E09FC7A00}"/>
              </a:ext>
            </a:extLst>
          </p:cNvPr>
          <p:cNvPicPr>
            <a:picLocks noChangeAspect="1"/>
          </p:cNvPicPr>
          <p:nvPr/>
        </p:nvPicPr>
        <p:blipFill>
          <a:blip r:embed="rId2"/>
          <a:stretch>
            <a:fillRect/>
          </a:stretch>
        </p:blipFill>
        <p:spPr>
          <a:xfrm>
            <a:off x="4550900" y="814476"/>
            <a:ext cx="7090237" cy="5229049"/>
          </a:xfrm>
          <a:custGeom>
            <a:avLst/>
            <a:gdLst/>
            <a:ahLst/>
            <a:cxnLst/>
            <a:rect l="l" t="t" r="r" b="b"/>
            <a:pathLst>
              <a:path w="7090237" h="5759451">
                <a:moveTo>
                  <a:pt x="0" y="0"/>
                </a:moveTo>
                <a:lnTo>
                  <a:pt x="7090237" y="0"/>
                </a:lnTo>
                <a:lnTo>
                  <a:pt x="7090237" y="5759451"/>
                </a:lnTo>
                <a:lnTo>
                  <a:pt x="0" y="5759451"/>
                </a:lnTo>
                <a:close/>
              </a:path>
            </a:pathLst>
          </a:custGeom>
        </p:spPr>
      </p:pic>
    </p:spTree>
    <p:extLst>
      <p:ext uri="{BB962C8B-B14F-4D97-AF65-F5344CB8AC3E}">
        <p14:creationId xmlns:p14="http://schemas.microsoft.com/office/powerpoint/2010/main" val="16087078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B68FC5-3CAB-B0CF-99A1-BCF8E9592C53}"/>
              </a:ext>
            </a:extLst>
          </p:cNvPr>
          <p:cNvSpPr>
            <a:spLocks noGrp="1"/>
          </p:cNvSpPr>
          <p:nvPr>
            <p:ph type="title"/>
          </p:nvPr>
        </p:nvSpPr>
        <p:spPr>
          <a:xfrm>
            <a:off x="550864" y="549275"/>
            <a:ext cx="3565524" cy="1997855"/>
          </a:xfrm>
        </p:spPr>
        <p:txBody>
          <a:bodyPr wrap="square" anchor="b">
            <a:normAutofit/>
          </a:bodyPr>
          <a:lstStyle/>
          <a:p>
            <a:r>
              <a:rPr lang="en-JM" dirty="0"/>
              <a:t>Outstanding Balances</a:t>
            </a:r>
          </a:p>
        </p:txBody>
      </p:sp>
      <p:grpSp>
        <p:nvGrpSpPr>
          <p:cNvPr id="14" name="Group 13">
            <a:extLst>
              <a:ext uri="{FF2B5EF4-FFF2-40B4-BE49-F238E27FC236}">
                <a16:creationId xmlns:a16="http://schemas.microsoft.com/office/drawing/2014/main" id="{9F2D4ED5-DC78-4C88-97AA-483206C53E9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570793" y="0"/>
            <a:ext cx="1468514" cy="1521012"/>
            <a:chOff x="5236793" y="2432482"/>
            <a:chExt cx="1468514" cy="1521012"/>
          </a:xfrm>
        </p:grpSpPr>
        <p:sp>
          <p:nvSpPr>
            <p:cNvPr id="15" name="Freeform 5">
              <a:extLst>
                <a:ext uri="{FF2B5EF4-FFF2-40B4-BE49-F238E27FC236}">
                  <a16:creationId xmlns:a16="http://schemas.microsoft.com/office/drawing/2014/main" id="{0DE0B65A-4839-40B2-BA92-1464FEADBA4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463135" y="2432482"/>
              <a:ext cx="1242172" cy="729202"/>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4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6">
              <a:extLst>
                <a:ext uri="{FF2B5EF4-FFF2-40B4-BE49-F238E27FC236}">
                  <a16:creationId xmlns:a16="http://schemas.microsoft.com/office/drawing/2014/main" id="{842A0A68-39DD-4DA7-BAD5-63B9C139871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236793" y="2566400"/>
              <a:ext cx="611884" cy="1076550"/>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4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Freeform 8">
              <a:extLst>
                <a:ext uri="{FF2B5EF4-FFF2-40B4-BE49-F238E27FC236}">
                  <a16:creationId xmlns:a16="http://schemas.microsoft.com/office/drawing/2014/main" id="{21A69E50-7E10-45C3-B4F2-19DBA774849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765469" y="2876944"/>
              <a:ext cx="630288" cy="1076550"/>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40000"/>
                    <a:lumOff val="60000"/>
                    <a:alpha val="60000"/>
                  </a:schemeClr>
                </a:gs>
              </a:gsLst>
              <a:lin ang="18000000" scaled="0"/>
              <a:tileRect/>
            </a:gradFill>
            <a:ln>
              <a:noFill/>
            </a:ln>
            <a:effectLst>
              <a:innerShdw blurRad="508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Oval 18">
            <a:extLst>
              <a:ext uri="{FF2B5EF4-FFF2-40B4-BE49-F238E27FC236}">
                <a16:creationId xmlns:a16="http://schemas.microsoft.com/office/drawing/2014/main" id="{D166A8AB-8924-421C-BCED-B54DBC4054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7897" y="5497189"/>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 name="Content Placeholder 8">
            <a:extLst>
              <a:ext uri="{FF2B5EF4-FFF2-40B4-BE49-F238E27FC236}">
                <a16:creationId xmlns:a16="http://schemas.microsoft.com/office/drawing/2014/main" id="{58C38BEA-9E39-8F32-09FD-9BF42F3223EC}"/>
              </a:ext>
            </a:extLst>
          </p:cNvPr>
          <p:cNvSpPr>
            <a:spLocks noGrp="1"/>
          </p:cNvSpPr>
          <p:nvPr>
            <p:ph idx="1"/>
          </p:nvPr>
        </p:nvSpPr>
        <p:spPr>
          <a:xfrm>
            <a:off x="550863" y="2677306"/>
            <a:ext cx="3565525" cy="3415519"/>
          </a:xfrm>
        </p:spPr>
        <p:txBody>
          <a:bodyPr anchor="t">
            <a:normAutofit/>
          </a:bodyPr>
          <a:lstStyle/>
          <a:p>
            <a:pPr marL="0" indent="0">
              <a:buNone/>
            </a:pPr>
            <a:r>
              <a:rPr lang="en-US" sz="1600" dirty="0"/>
              <a:t>The system also stores outstanding balances owed by each customer. It also highlights the status and ID of the customer.</a:t>
            </a:r>
          </a:p>
        </p:txBody>
      </p:sp>
      <p:pic>
        <p:nvPicPr>
          <p:cNvPr id="5" name="Content Placeholder 4">
            <a:extLst>
              <a:ext uri="{FF2B5EF4-FFF2-40B4-BE49-F238E27FC236}">
                <a16:creationId xmlns:a16="http://schemas.microsoft.com/office/drawing/2014/main" id="{4105ACC0-D715-3C6E-D196-7CFB422D0B34}"/>
              </a:ext>
            </a:extLst>
          </p:cNvPr>
          <p:cNvPicPr>
            <a:picLocks noChangeAspect="1"/>
          </p:cNvPicPr>
          <p:nvPr/>
        </p:nvPicPr>
        <p:blipFill>
          <a:blip r:embed="rId2"/>
          <a:stretch>
            <a:fillRect/>
          </a:stretch>
        </p:blipFill>
        <p:spPr>
          <a:xfrm>
            <a:off x="5066873" y="549275"/>
            <a:ext cx="6058290" cy="5759451"/>
          </a:xfrm>
          <a:custGeom>
            <a:avLst/>
            <a:gdLst/>
            <a:ahLst/>
            <a:cxnLst/>
            <a:rect l="l" t="t" r="r" b="b"/>
            <a:pathLst>
              <a:path w="7090237" h="5759451">
                <a:moveTo>
                  <a:pt x="0" y="0"/>
                </a:moveTo>
                <a:lnTo>
                  <a:pt x="7090237" y="0"/>
                </a:lnTo>
                <a:lnTo>
                  <a:pt x="7090237" y="5759451"/>
                </a:lnTo>
                <a:lnTo>
                  <a:pt x="0" y="5759451"/>
                </a:lnTo>
                <a:close/>
              </a:path>
            </a:pathLst>
          </a:custGeom>
        </p:spPr>
      </p:pic>
    </p:spTree>
    <p:extLst>
      <p:ext uri="{BB962C8B-B14F-4D97-AF65-F5344CB8AC3E}">
        <p14:creationId xmlns:p14="http://schemas.microsoft.com/office/powerpoint/2010/main" val="327533255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43C4117-2DD5-C5D2-BE93-67CBAAD799C7}"/>
              </a:ext>
            </a:extLst>
          </p:cNvPr>
          <p:cNvSpPr>
            <a:spLocks noGrp="1"/>
          </p:cNvSpPr>
          <p:nvPr>
            <p:ph type="title"/>
          </p:nvPr>
        </p:nvSpPr>
        <p:spPr>
          <a:xfrm>
            <a:off x="550862" y="580363"/>
            <a:ext cx="5437188" cy="1333055"/>
          </a:xfrm>
        </p:spPr>
        <p:txBody>
          <a:bodyPr wrap="square" anchor="t">
            <a:normAutofit/>
          </a:bodyPr>
          <a:lstStyle/>
          <a:p>
            <a:r>
              <a:rPr lang="en-JM" dirty="0"/>
              <a:t>Rate Sheet</a:t>
            </a:r>
          </a:p>
        </p:txBody>
      </p:sp>
      <p:grpSp>
        <p:nvGrpSpPr>
          <p:cNvPr id="14" name="Group 13">
            <a:extLst>
              <a:ext uri="{FF2B5EF4-FFF2-40B4-BE49-F238E27FC236}">
                <a16:creationId xmlns:a16="http://schemas.microsoft.com/office/drawing/2014/main" id="{11F8F457-0192-4F9A-9EEF-D784521FAC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02932" y="412017"/>
            <a:ext cx="667800" cy="631474"/>
            <a:chOff x="8069541" y="1262702"/>
            <a:chExt cx="667800" cy="631474"/>
          </a:xfrm>
        </p:grpSpPr>
        <p:sp>
          <p:nvSpPr>
            <p:cNvPr id="15" name="Freeform: Shape 14">
              <a:extLst>
                <a:ext uri="{FF2B5EF4-FFF2-40B4-BE49-F238E27FC236}">
                  <a16:creationId xmlns:a16="http://schemas.microsoft.com/office/drawing/2014/main" id="{811A27EA-330C-4F31-9051-19CBAE9788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a:off x="8069541" y="1262702"/>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127000" dist="50800" dir="42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Oval 15">
              <a:extLst>
                <a:ext uri="{FF2B5EF4-FFF2-40B4-BE49-F238E27FC236}">
                  <a16:creationId xmlns:a16="http://schemas.microsoft.com/office/drawing/2014/main" id="{786FC59F-EC76-4A7A-AF75-507FBE3B5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8332341" y="1436239"/>
              <a:ext cx="270000" cy="540000"/>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5" name="Content Placeholder 4">
            <a:extLst>
              <a:ext uri="{FF2B5EF4-FFF2-40B4-BE49-F238E27FC236}">
                <a16:creationId xmlns:a16="http://schemas.microsoft.com/office/drawing/2014/main" id="{9A44C2E0-04DC-10A9-6DDE-38D89DC34EE9}"/>
              </a:ext>
            </a:extLst>
          </p:cNvPr>
          <p:cNvPicPr>
            <a:picLocks noChangeAspect="1"/>
          </p:cNvPicPr>
          <p:nvPr/>
        </p:nvPicPr>
        <p:blipFill rotWithShape="1">
          <a:blip r:embed="rId2"/>
          <a:srcRect l="530" r="20804" b="1"/>
          <a:stretch/>
        </p:blipFill>
        <p:spPr>
          <a:xfrm>
            <a:off x="550863" y="2530474"/>
            <a:ext cx="5793666" cy="3779838"/>
          </a:xfrm>
          <a:custGeom>
            <a:avLst/>
            <a:gdLst/>
            <a:ahLst/>
            <a:cxnLst/>
            <a:rect l="l" t="t" r="r" b="b"/>
            <a:pathLst>
              <a:path w="5773738" h="3779838">
                <a:moveTo>
                  <a:pt x="0" y="0"/>
                </a:moveTo>
                <a:lnTo>
                  <a:pt x="5773738" y="0"/>
                </a:lnTo>
                <a:lnTo>
                  <a:pt x="5773738" y="3779838"/>
                </a:lnTo>
                <a:lnTo>
                  <a:pt x="0" y="3779838"/>
                </a:lnTo>
                <a:close/>
              </a:path>
            </a:pathLst>
          </a:custGeom>
        </p:spPr>
      </p:pic>
      <p:sp>
        <p:nvSpPr>
          <p:cNvPr id="9" name="Content Placeholder 8">
            <a:extLst>
              <a:ext uri="{FF2B5EF4-FFF2-40B4-BE49-F238E27FC236}">
                <a16:creationId xmlns:a16="http://schemas.microsoft.com/office/drawing/2014/main" id="{93864303-E2D9-2440-FC33-E02BBD777C60}"/>
              </a:ext>
            </a:extLst>
          </p:cNvPr>
          <p:cNvSpPr>
            <a:spLocks noGrp="1"/>
          </p:cNvSpPr>
          <p:nvPr>
            <p:ph idx="1"/>
          </p:nvPr>
        </p:nvSpPr>
        <p:spPr>
          <a:xfrm>
            <a:off x="7140575" y="1520825"/>
            <a:ext cx="4500562" cy="4572000"/>
          </a:xfrm>
        </p:spPr>
        <p:txBody>
          <a:bodyPr anchor="t">
            <a:normAutofit/>
          </a:bodyPr>
          <a:lstStyle/>
          <a:p>
            <a:pPr marL="0" indent="0">
              <a:buNone/>
            </a:pPr>
            <a:r>
              <a:rPr lang="en-US" dirty="0"/>
              <a:t>The Rate Sheet highlights the various rates for each route/delivery taken and done. As you can see in the highlighted section, the route and rate I created (solely for demonstration purposes).</a:t>
            </a:r>
            <a:br>
              <a:rPr lang="en-US" dirty="0"/>
            </a:br>
            <a:br>
              <a:rPr lang="en-US" dirty="0"/>
            </a:br>
            <a:r>
              <a:rPr lang="en-US" dirty="0"/>
              <a:t>Each route has its own ID for referencing.</a:t>
            </a:r>
          </a:p>
        </p:txBody>
      </p:sp>
      <p:sp>
        <p:nvSpPr>
          <p:cNvPr id="18" name="Freeform: Shape 17">
            <a:extLst>
              <a:ext uri="{FF2B5EF4-FFF2-40B4-BE49-F238E27FC236}">
                <a16:creationId xmlns:a16="http://schemas.microsoft.com/office/drawing/2014/main" id="{3E6AA126-9DDC-4FBE-AEE6-8D0E982B0E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2295" y="6121100"/>
            <a:ext cx="1080000" cy="736900"/>
          </a:xfrm>
          <a:custGeom>
            <a:avLst/>
            <a:gdLst>
              <a:gd name="connsiteX0" fmla="*/ 540000 w 1080000"/>
              <a:gd name="connsiteY0" fmla="*/ 0 h 736900"/>
              <a:gd name="connsiteX1" fmla="*/ 1080000 w 1080000"/>
              <a:gd name="connsiteY1" fmla="*/ 540000 h 736900"/>
              <a:gd name="connsiteX2" fmla="*/ 1069029 w 1080000"/>
              <a:gd name="connsiteY2" fmla="*/ 648829 h 736900"/>
              <a:gd name="connsiteX3" fmla="*/ 1041691 w 1080000"/>
              <a:gd name="connsiteY3" fmla="*/ 736900 h 736900"/>
              <a:gd name="connsiteX4" fmla="*/ 38310 w 1080000"/>
              <a:gd name="connsiteY4" fmla="*/ 736900 h 736900"/>
              <a:gd name="connsiteX5" fmla="*/ 10971 w 1080000"/>
              <a:gd name="connsiteY5" fmla="*/ 648829 h 736900"/>
              <a:gd name="connsiteX6" fmla="*/ 0 w 1080000"/>
              <a:gd name="connsiteY6" fmla="*/ 540000 h 736900"/>
              <a:gd name="connsiteX7" fmla="*/ 540000 w 1080000"/>
              <a:gd name="connsiteY7" fmla="*/ 0 h 736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0000" h="736900">
                <a:moveTo>
                  <a:pt x="540000" y="0"/>
                </a:moveTo>
                <a:cubicBezTo>
                  <a:pt x="838234" y="0"/>
                  <a:pt x="1080000" y="241766"/>
                  <a:pt x="1080000" y="540000"/>
                </a:cubicBezTo>
                <a:cubicBezTo>
                  <a:pt x="1080000" y="577280"/>
                  <a:pt x="1076223" y="613676"/>
                  <a:pt x="1069029" y="648829"/>
                </a:cubicBezTo>
                <a:lnTo>
                  <a:pt x="1041691" y="736900"/>
                </a:lnTo>
                <a:lnTo>
                  <a:pt x="38310" y="736900"/>
                </a:lnTo>
                <a:lnTo>
                  <a:pt x="10971" y="648829"/>
                </a:lnTo>
                <a:cubicBezTo>
                  <a:pt x="3778" y="613676"/>
                  <a:pt x="0" y="577280"/>
                  <a:pt x="0" y="540000"/>
                </a:cubicBezTo>
                <a:cubicBezTo>
                  <a:pt x="0" y="241766"/>
                  <a:pt x="241766" y="0"/>
                  <a:pt x="540000" y="0"/>
                </a:cubicBezTo>
                <a:close/>
              </a:path>
            </a:pathLst>
          </a:cu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76200" dir="1926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59681454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33DB70-1C5E-B02B-C674-DE62FA0CDEC7}"/>
              </a:ext>
            </a:extLst>
          </p:cNvPr>
          <p:cNvSpPr>
            <a:spLocks noGrp="1"/>
          </p:cNvSpPr>
          <p:nvPr>
            <p:ph type="title"/>
          </p:nvPr>
        </p:nvSpPr>
        <p:spPr>
          <a:xfrm>
            <a:off x="550862" y="580363"/>
            <a:ext cx="6379210" cy="1333057"/>
          </a:xfrm>
        </p:spPr>
        <p:txBody>
          <a:bodyPr wrap="square" anchor="t">
            <a:normAutofit/>
          </a:bodyPr>
          <a:lstStyle/>
          <a:p>
            <a:r>
              <a:rPr lang="en-JM" dirty="0"/>
              <a:t>Reports</a:t>
            </a:r>
          </a:p>
        </p:txBody>
      </p:sp>
      <p:sp>
        <p:nvSpPr>
          <p:cNvPr id="14" name="Oval 13">
            <a:extLst>
              <a:ext uri="{FF2B5EF4-FFF2-40B4-BE49-F238E27FC236}">
                <a16:creationId xmlns:a16="http://schemas.microsoft.com/office/drawing/2014/main" id="{6B425BBD-042F-4CF8-A9EE-42CC14D25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60575" y="5492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5" name="Content Placeholder 4">
            <a:extLst>
              <a:ext uri="{FF2B5EF4-FFF2-40B4-BE49-F238E27FC236}">
                <a16:creationId xmlns:a16="http://schemas.microsoft.com/office/drawing/2014/main" id="{D9FFD50F-EFB9-A644-7168-2EF4C5A0373A}"/>
              </a:ext>
            </a:extLst>
          </p:cNvPr>
          <p:cNvPicPr>
            <a:picLocks noChangeAspect="1"/>
          </p:cNvPicPr>
          <p:nvPr/>
        </p:nvPicPr>
        <p:blipFill rotWithShape="1">
          <a:blip r:embed="rId2"/>
          <a:srcRect l="9074" r="17607" b="2"/>
          <a:stretch/>
        </p:blipFill>
        <p:spPr>
          <a:xfrm>
            <a:off x="317531" y="2840515"/>
            <a:ext cx="5373372" cy="3779838"/>
          </a:xfrm>
          <a:custGeom>
            <a:avLst/>
            <a:gdLst/>
            <a:ahLst/>
            <a:cxnLst/>
            <a:rect l="l" t="t" r="r" b="b"/>
            <a:pathLst>
              <a:path w="5773738" h="3779838">
                <a:moveTo>
                  <a:pt x="0" y="0"/>
                </a:moveTo>
                <a:lnTo>
                  <a:pt x="5773738" y="0"/>
                </a:lnTo>
                <a:lnTo>
                  <a:pt x="5773738" y="3779838"/>
                </a:lnTo>
                <a:lnTo>
                  <a:pt x="0" y="3779838"/>
                </a:lnTo>
                <a:close/>
              </a:path>
            </a:pathLst>
          </a:custGeom>
        </p:spPr>
      </p:pic>
      <p:grpSp>
        <p:nvGrpSpPr>
          <p:cNvPr id="16" name="Group 15">
            <a:extLst>
              <a:ext uri="{FF2B5EF4-FFF2-40B4-BE49-F238E27FC236}">
                <a16:creationId xmlns:a16="http://schemas.microsoft.com/office/drawing/2014/main" id="{F8ED97E8-4320-4F9F-8AB2-2EC6D9FC971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0191" y="1665774"/>
            <a:ext cx="1262947" cy="1335600"/>
            <a:chOff x="2678417" y="2427951"/>
            <a:chExt cx="1262947" cy="1335600"/>
          </a:xfrm>
        </p:grpSpPr>
        <p:sp>
          <p:nvSpPr>
            <p:cNvPr id="17" name="Freeform: Shape 16">
              <a:extLst>
                <a:ext uri="{FF2B5EF4-FFF2-40B4-BE49-F238E27FC236}">
                  <a16:creationId xmlns:a16="http://schemas.microsoft.com/office/drawing/2014/main" id="{DDAE1E3F-711D-4F2E-AF4B-0A3CF77C56E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8" name="Oval 17">
              <a:extLst>
                <a:ext uri="{FF2B5EF4-FFF2-40B4-BE49-F238E27FC236}">
                  <a16:creationId xmlns:a16="http://schemas.microsoft.com/office/drawing/2014/main" id="{717A35D9-9F09-4A9F-AD47-CF2115100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9" name="Content Placeholder 8">
            <a:extLst>
              <a:ext uri="{FF2B5EF4-FFF2-40B4-BE49-F238E27FC236}">
                <a16:creationId xmlns:a16="http://schemas.microsoft.com/office/drawing/2014/main" id="{7A2BF4F9-7B63-7CD6-92EE-63A4DE441B3A}"/>
              </a:ext>
            </a:extLst>
          </p:cNvPr>
          <p:cNvSpPr>
            <a:spLocks noGrp="1"/>
          </p:cNvSpPr>
          <p:nvPr>
            <p:ph idx="1"/>
          </p:nvPr>
        </p:nvSpPr>
        <p:spPr>
          <a:xfrm>
            <a:off x="7140575" y="1520825"/>
            <a:ext cx="4500562" cy="2808288"/>
          </a:xfrm>
        </p:spPr>
        <p:txBody>
          <a:bodyPr anchor="t">
            <a:normAutofit/>
          </a:bodyPr>
          <a:lstStyle/>
          <a:p>
            <a:pPr marL="0" indent="0">
              <a:buNone/>
            </a:pPr>
            <a:r>
              <a:rPr lang="en-US" dirty="0"/>
              <a:t>The reports highlight destinations, sources, and rates each driver had undergone.  The Date stamp is present and their ID. It helps the company keep track of where and when the drivers had gone along with their rates.</a:t>
            </a:r>
          </a:p>
        </p:txBody>
      </p:sp>
      <p:grpSp>
        <p:nvGrpSpPr>
          <p:cNvPr id="20" name="Group 19">
            <a:extLst>
              <a:ext uri="{FF2B5EF4-FFF2-40B4-BE49-F238E27FC236}">
                <a16:creationId xmlns:a16="http://schemas.microsoft.com/office/drawing/2014/main" id="{3F071BFC-FCD5-404E-90E6-D5965577477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724513" y="5071998"/>
            <a:ext cx="1980000" cy="1336764"/>
            <a:chOff x="7285270" y="3781428"/>
            <a:chExt cx="1980000" cy="1336764"/>
          </a:xfrm>
        </p:grpSpPr>
        <p:sp>
          <p:nvSpPr>
            <p:cNvPr id="21" name="Freeform: Shape 20">
              <a:extLst>
                <a:ext uri="{FF2B5EF4-FFF2-40B4-BE49-F238E27FC236}">
                  <a16:creationId xmlns:a16="http://schemas.microsoft.com/office/drawing/2014/main" id="{BA0B934F-9437-4904-A573-FD6F8B81F33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a:off x="7285270" y="3781428"/>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Freeform: Shape 21">
              <a:extLst>
                <a:ext uri="{FF2B5EF4-FFF2-40B4-BE49-F238E27FC236}">
                  <a16:creationId xmlns:a16="http://schemas.microsoft.com/office/drawing/2014/main" id="{E0204A86-ED4C-4DD3-9013-C7A4EFF920E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a:off x="7351895" y="3784117"/>
              <a:ext cx="1853969" cy="1042921"/>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Oval 22">
              <a:extLst>
                <a:ext uri="{FF2B5EF4-FFF2-40B4-BE49-F238E27FC236}">
                  <a16:creationId xmlns:a16="http://schemas.microsoft.com/office/drawing/2014/main" id="{69EEA625-9D71-403F-B693-78E333447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7997401" y="4831348"/>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Oval 23">
              <a:extLst>
                <a:ext uri="{FF2B5EF4-FFF2-40B4-BE49-F238E27FC236}">
                  <a16:creationId xmlns:a16="http://schemas.microsoft.com/office/drawing/2014/main" id="{425D8F7F-021F-459C-87EB-5AF697DC3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8978427" y="3850321"/>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281472330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746ECF6E-1937-4212-B2E3-E2F43AD7A2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02413"/>
            <a:ext cx="670118" cy="1080000"/>
          </a:xfrm>
          <a:custGeom>
            <a:avLst/>
            <a:gdLst>
              <a:gd name="connsiteX0" fmla="*/ 130118 w 670118"/>
              <a:gd name="connsiteY0" fmla="*/ 0 h 1080000"/>
              <a:gd name="connsiteX1" fmla="*/ 670118 w 670118"/>
              <a:gd name="connsiteY1" fmla="*/ 540000 h 1080000"/>
              <a:gd name="connsiteX2" fmla="*/ 130118 w 670118"/>
              <a:gd name="connsiteY2" fmla="*/ 1080000 h 1080000"/>
              <a:gd name="connsiteX3" fmla="*/ 21289 w 670118"/>
              <a:gd name="connsiteY3" fmla="*/ 1069029 h 1080000"/>
              <a:gd name="connsiteX4" fmla="*/ 0 w 670118"/>
              <a:gd name="connsiteY4" fmla="*/ 1062421 h 1080000"/>
              <a:gd name="connsiteX5" fmla="*/ 0 w 670118"/>
              <a:gd name="connsiteY5" fmla="*/ 17579 h 1080000"/>
              <a:gd name="connsiteX6" fmla="*/ 21289 w 670118"/>
              <a:gd name="connsiteY6" fmla="*/ 10971 h 1080000"/>
              <a:gd name="connsiteX7" fmla="*/ 130118 w 670118"/>
              <a:gd name="connsiteY7" fmla="*/ 0 h 108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0118" h="1080000">
                <a:moveTo>
                  <a:pt x="130118" y="0"/>
                </a:moveTo>
                <a:cubicBezTo>
                  <a:pt x="428352" y="0"/>
                  <a:pt x="670118" y="241766"/>
                  <a:pt x="670118" y="540000"/>
                </a:cubicBezTo>
                <a:cubicBezTo>
                  <a:pt x="670118" y="838234"/>
                  <a:pt x="428352" y="1080000"/>
                  <a:pt x="130118" y="1080000"/>
                </a:cubicBezTo>
                <a:cubicBezTo>
                  <a:pt x="92839" y="1080000"/>
                  <a:pt x="56442" y="1076223"/>
                  <a:pt x="21289" y="1069029"/>
                </a:cubicBezTo>
                <a:lnTo>
                  <a:pt x="0" y="1062421"/>
                </a:lnTo>
                <a:lnTo>
                  <a:pt x="0" y="17579"/>
                </a:lnTo>
                <a:lnTo>
                  <a:pt x="21289" y="10971"/>
                </a:lnTo>
                <a:cubicBezTo>
                  <a:pt x="56442" y="3778"/>
                  <a:pt x="92839" y="0"/>
                  <a:pt x="130118" y="0"/>
                </a:cubicBezTo>
                <a:close/>
              </a:path>
            </a:pathLst>
          </a:cu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a:extLst>
              <a:ext uri="{FF2B5EF4-FFF2-40B4-BE49-F238E27FC236}">
                <a16:creationId xmlns:a16="http://schemas.microsoft.com/office/drawing/2014/main" id="{3A7945EA-55EB-09EE-FE83-EFB57B8DC325}"/>
              </a:ext>
            </a:extLst>
          </p:cNvPr>
          <p:cNvSpPr>
            <a:spLocks noGrp="1"/>
          </p:cNvSpPr>
          <p:nvPr>
            <p:ph type="title"/>
          </p:nvPr>
        </p:nvSpPr>
        <p:spPr>
          <a:xfrm>
            <a:off x="550864" y="549275"/>
            <a:ext cx="5437186" cy="2663806"/>
          </a:xfrm>
        </p:spPr>
        <p:txBody>
          <a:bodyPr wrap="square" anchor="b">
            <a:normAutofit/>
          </a:bodyPr>
          <a:lstStyle/>
          <a:p>
            <a:r>
              <a:rPr lang="en-JM" sz="6400"/>
              <a:t>Invoices</a:t>
            </a:r>
          </a:p>
        </p:txBody>
      </p:sp>
      <p:grpSp>
        <p:nvGrpSpPr>
          <p:cNvPr id="18" name="Group 17">
            <a:extLst>
              <a:ext uri="{FF2B5EF4-FFF2-40B4-BE49-F238E27FC236}">
                <a16:creationId xmlns:a16="http://schemas.microsoft.com/office/drawing/2014/main" id="{7119AF2A-3C22-4BC0-A8C5-A077AA201CE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47431" y="842413"/>
            <a:ext cx="762805" cy="734873"/>
            <a:chOff x="7950336" y="1300590"/>
            <a:chExt cx="762805" cy="734873"/>
          </a:xfrm>
        </p:grpSpPr>
        <p:sp>
          <p:nvSpPr>
            <p:cNvPr id="19" name="Freeform 5">
              <a:extLst>
                <a:ext uri="{FF2B5EF4-FFF2-40B4-BE49-F238E27FC236}">
                  <a16:creationId xmlns:a16="http://schemas.microsoft.com/office/drawing/2014/main" id="{E2A3E344-FE73-466B-9169-50D95B1DEB8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220298" y="1428832"/>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0" scaled="0"/>
              <a:tileRect/>
            </a:gradFill>
            <a:ln>
              <a:noFill/>
            </a:ln>
            <a:effectLst>
              <a:innerShdw blurRad="254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6">
              <a:extLst>
                <a:ext uri="{FF2B5EF4-FFF2-40B4-BE49-F238E27FC236}">
                  <a16:creationId xmlns:a16="http://schemas.microsoft.com/office/drawing/2014/main" id="{DEA66A1E-1BD8-4765-A717-BA220280789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066503" y="1339815"/>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60000"/>
                  </a:schemeClr>
                </a:gs>
                <a:gs pos="100000">
                  <a:schemeClr val="accent1">
                    <a:lumMod val="60000"/>
                    <a:lumOff val="40000"/>
                  </a:schemeClr>
                </a:gs>
              </a:gsLst>
              <a:lin ang="180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Freeform 8">
              <a:extLst>
                <a:ext uri="{FF2B5EF4-FFF2-40B4-BE49-F238E27FC236}">
                  <a16:creationId xmlns:a16="http://schemas.microsoft.com/office/drawing/2014/main" id="{D12B08F5-F02D-4B4E-975E-C41ED7AA98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3600000">
              <a:off x="8217173" y="1608753"/>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60000"/>
                  </a:schemeClr>
                </a:gs>
                <a:gs pos="100000">
                  <a:schemeClr val="accent1">
                    <a:lumMod val="60000"/>
                    <a:lumOff val="40000"/>
                    <a:alpha val="60000"/>
                  </a:schemeClr>
                </a:gs>
              </a:gsLst>
              <a:lin ang="18000000" scaled="0"/>
              <a:tileRect/>
            </a:gradFill>
            <a:ln>
              <a:noFill/>
            </a:ln>
            <a:effectLst>
              <a:innerShdw blurRad="508000">
                <a:schemeClr val="bg2"/>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7" name="Picture 6">
            <a:extLst>
              <a:ext uri="{FF2B5EF4-FFF2-40B4-BE49-F238E27FC236}">
                <a16:creationId xmlns:a16="http://schemas.microsoft.com/office/drawing/2014/main" id="{24A77E7B-5F13-9230-E747-C97E197951CA}"/>
              </a:ext>
            </a:extLst>
          </p:cNvPr>
          <p:cNvPicPr>
            <a:picLocks noChangeAspect="1"/>
          </p:cNvPicPr>
          <p:nvPr/>
        </p:nvPicPr>
        <p:blipFill>
          <a:blip r:embed="rId2"/>
          <a:stretch>
            <a:fillRect/>
          </a:stretch>
        </p:blipFill>
        <p:spPr>
          <a:xfrm>
            <a:off x="6557147" y="1064529"/>
            <a:ext cx="5083992" cy="1741266"/>
          </a:xfrm>
          <a:custGeom>
            <a:avLst/>
            <a:gdLst/>
            <a:ahLst/>
            <a:cxnLst/>
            <a:rect l="l" t="t" r="r" b="b"/>
            <a:pathLst>
              <a:path w="5083992" h="2880518">
                <a:moveTo>
                  <a:pt x="0" y="0"/>
                </a:moveTo>
                <a:lnTo>
                  <a:pt x="5083992" y="0"/>
                </a:lnTo>
                <a:lnTo>
                  <a:pt x="5083992" y="2880518"/>
                </a:lnTo>
                <a:lnTo>
                  <a:pt x="0" y="2880518"/>
                </a:lnTo>
                <a:close/>
              </a:path>
            </a:pathLst>
          </a:custGeom>
        </p:spPr>
      </p:pic>
      <p:sp>
        <p:nvSpPr>
          <p:cNvPr id="23" name="Freeform: Shape 22">
            <a:extLst>
              <a:ext uri="{FF2B5EF4-FFF2-40B4-BE49-F238E27FC236}">
                <a16:creationId xmlns:a16="http://schemas.microsoft.com/office/drawing/2014/main" id="{57B709FF-BFDC-4D26-9990-BC26F14DEA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a:off x="4695687" y="5744830"/>
            <a:ext cx="998223" cy="1262947"/>
          </a:xfrm>
          <a:custGeom>
            <a:avLst/>
            <a:gdLst>
              <a:gd name="connsiteX0" fmla="*/ 458223 w 998223"/>
              <a:gd name="connsiteY0" fmla="*/ 0 h 1262947"/>
              <a:gd name="connsiteX1" fmla="*/ 982597 w 998223"/>
              <a:gd name="connsiteY1" fmla="*/ 931034 h 1262947"/>
              <a:gd name="connsiteX2" fmla="*/ 987252 w 998223"/>
              <a:gd name="connsiteY2" fmla="*/ 938533 h 1262947"/>
              <a:gd name="connsiteX3" fmla="*/ 998223 w 998223"/>
              <a:gd name="connsiteY3" fmla="*/ 992947 h 1262947"/>
              <a:gd name="connsiteX4" fmla="*/ 458223 w 998223"/>
              <a:gd name="connsiteY4" fmla="*/ 1262947 h 1262947"/>
              <a:gd name="connsiteX5" fmla="*/ 448893 w 998223"/>
              <a:gd name="connsiteY5" fmla="*/ 1262476 h 1262947"/>
              <a:gd name="connsiteX6" fmla="*/ 0 w 998223"/>
              <a:gd name="connsiteY6" fmla="*/ 813583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8223" h="1262947">
                <a:moveTo>
                  <a:pt x="458223" y="0"/>
                </a:moveTo>
                <a:lnTo>
                  <a:pt x="982597" y="931034"/>
                </a:lnTo>
                <a:lnTo>
                  <a:pt x="987252" y="938533"/>
                </a:lnTo>
                <a:cubicBezTo>
                  <a:pt x="994446" y="956109"/>
                  <a:pt x="998223" y="974307"/>
                  <a:pt x="998223" y="992947"/>
                </a:cubicBezTo>
                <a:cubicBezTo>
                  <a:pt x="998223" y="1142064"/>
                  <a:pt x="756457" y="1262947"/>
                  <a:pt x="458223" y="1262947"/>
                </a:cubicBezTo>
                <a:lnTo>
                  <a:pt x="448893" y="1262476"/>
                </a:lnTo>
                <a:lnTo>
                  <a:pt x="0" y="813583"/>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27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Freeform: Shape 24">
            <a:extLst>
              <a:ext uri="{FF2B5EF4-FFF2-40B4-BE49-F238E27FC236}">
                <a16:creationId xmlns:a16="http://schemas.microsoft.com/office/drawing/2014/main" id="{6F427B2B-E8F7-4FF7-AA4D-580128383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5188044" y="6135961"/>
            <a:ext cx="540000" cy="976595"/>
          </a:xfrm>
          <a:custGeom>
            <a:avLst/>
            <a:gdLst>
              <a:gd name="connsiteX0" fmla="*/ 164903 w 540000"/>
              <a:gd name="connsiteY0" fmla="*/ 42436 h 976595"/>
              <a:gd name="connsiteX1" fmla="*/ 270000 w 540000"/>
              <a:gd name="connsiteY1" fmla="*/ 0 h 976595"/>
              <a:gd name="connsiteX2" fmla="*/ 540000 w 540000"/>
              <a:gd name="connsiteY2" fmla="*/ 540000 h 976595"/>
              <a:gd name="connsiteX3" fmla="*/ 539530 w 540000"/>
              <a:gd name="connsiteY3" fmla="*/ 549329 h 976595"/>
              <a:gd name="connsiteX4" fmla="*/ 112264 w 540000"/>
              <a:gd name="connsiteY4" fmla="*/ 976595 h 976595"/>
              <a:gd name="connsiteX5" fmla="*/ 79081 w 540000"/>
              <a:gd name="connsiteY5" fmla="*/ 921838 h 976595"/>
              <a:gd name="connsiteX6" fmla="*/ 0 w 540000"/>
              <a:gd name="connsiteY6" fmla="*/ 540000 h 976595"/>
              <a:gd name="connsiteX7" fmla="*/ 164903 w 540000"/>
              <a:gd name="connsiteY7" fmla="*/ 42436 h 97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000" h="976595">
                <a:moveTo>
                  <a:pt x="164903" y="42436"/>
                </a:moveTo>
                <a:cubicBezTo>
                  <a:pt x="197206" y="15110"/>
                  <a:pt x="232721" y="0"/>
                  <a:pt x="270000" y="0"/>
                </a:cubicBezTo>
                <a:cubicBezTo>
                  <a:pt x="419117" y="0"/>
                  <a:pt x="540000" y="241766"/>
                  <a:pt x="540000" y="540000"/>
                </a:cubicBezTo>
                <a:lnTo>
                  <a:pt x="539530" y="549329"/>
                </a:lnTo>
                <a:lnTo>
                  <a:pt x="112264" y="976595"/>
                </a:lnTo>
                <a:lnTo>
                  <a:pt x="79081" y="921838"/>
                </a:lnTo>
                <a:cubicBezTo>
                  <a:pt x="30221" y="824117"/>
                  <a:pt x="0" y="689117"/>
                  <a:pt x="0" y="540000"/>
                </a:cubicBezTo>
                <a:cubicBezTo>
                  <a:pt x="0" y="316324"/>
                  <a:pt x="67997" y="124412"/>
                  <a:pt x="164903" y="42436"/>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Content Placeholder 10">
            <a:extLst>
              <a:ext uri="{FF2B5EF4-FFF2-40B4-BE49-F238E27FC236}">
                <a16:creationId xmlns:a16="http://schemas.microsoft.com/office/drawing/2014/main" id="{A7FC6730-DFE1-7FE1-CECF-ACC4CA641475}"/>
              </a:ext>
            </a:extLst>
          </p:cNvPr>
          <p:cNvSpPr>
            <a:spLocks noGrp="1"/>
          </p:cNvSpPr>
          <p:nvPr>
            <p:ph idx="1"/>
          </p:nvPr>
        </p:nvSpPr>
        <p:spPr>
          <a:xfrm>
            <a:off x="550863" y="3409936"/>
            <a:ext cx="5437187" cy="2682889"/>
          </a:xfrm>
        </p:spPr>
        <p:txBody>
          <a:bodyPr anchor="t">
            <a:normAutofit/>
          </a:bodyPr>
          <a:lstStyle/>
          <a:p>
            <a:pPr marL="0" indent="0">
              <a:buNone/>
            </a:pPr>
            <a:r>
              <a:rPr lang="en-US" sz="1600" dirty="0"/>
              <a:t>After the completion of a trip, each customer is given an invoice. The invoice shows the Total payments, rate, and the balance outstanding.</a:t>
            </a:r>
          </a:p>
        </p:txBody>
      </p:sp>
      <p:pic>
        <p:nvPicPr>
          <p:cNvPr id="5" name="Content Placeholder 4">
            <a:extLst>
              <a:ext uri="{FF2B5EF4-FFF2-40B4-BE49-F238E27FC236}">
                <a16:creationId xmlns:a16="http://schemas.microsoft.com/office/drawing/2014/main" id="{E82A58B9-50C7-0AD2-C6A7-F73EC729D4C8}"/>
              </a:ext>
            </a:extLst>
          </p:cNvPr>
          <p:cNvPicPr>
            <a:picLocks noChangeAspect="1"/>
          </p:cNvPicPr>
          <p:nvPr/>
        </p:nvPicPr>
        <p:blipFill>
          <a:blip r:embed="rId3"/>
          <a:stretch>
            <a:fillRect/>
          </a:stretch>
        </p:blipFill>
        <p:spPr>
          <a:xfrm>
            <a:off x="7481883" y="3536950"/>
            <a:ext cx="3234520" cy="2773362"/>
          </a:xfrm>
          <a:custGeom>
            <a:avLst/>
            <a:gdLst/>
            <a:ahLst/>
            <a:cxnLst/>
            <a:rect l="l" t="t" r="r" b="b"/>
            <a:pathLst>
              <a:path w="5083992" h="2880518">
                <a:moveTo>
                  <a:pt x="0" y="0"/>
                </a:moveTo>
                <a:lnTo>
                  <a:pt x="5083992" y="0"/>
                </a:lnTo>
                <a:lnTo>
                  <a:pt x="5083992" y="2880518"/>
                </a:lnTo>
                <a:lnTo>
                  <a:pt x="0" y="2880518"/>
                </a:lnTo>
                <a:close/>
              </a:path>
            </a:pathLst>
          </a:custGeom>
        </p:spPr>
      </p:pic>
    </p:spTree>
    <p:extLst>
      <p:ext uri="{BB962C8B-B14F-4D97-AF65-F5344CB8AC3E}">
        <p14:creationId xmlns:p14="http://schemas.microsoft.com/office/powerpoint/2010/main" val="118535120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5D964-1A2B-7FFF-9AF1-3CCBA0C12021}"/>
              </a:ext>
            </a:extLst>
          </p:cNvPr>
          <p:cNvSpPr>
            <a:spLocks noGrp="1"/>
          </p:cNvSpPr>
          <p:nvPr>
            <p:ph type="title"/>
          </p:nvPr>
        </p:nvSpPr>
        <p:spPr>
          <a:xfrm>
            <a:off x="3796319" y="106549"/>
            <a:ext cx="4599362" cy="350651"/>
          </a:xfrm>
        </p:spPr>
        <p:txBody>
          <a:bodyPr>
            <a:normAutofit fontScale="90000"/>
          </a:bodyPr>
          <a:lstStyle/>
          <a:p>
            <a:pPr algn="ctr"/>
            <a:r>
              <a:rPr lang="en-JM" sz="2400" dirty="0"/>
              <a:t>Table of Contents</a:t>
            </a:r>
          </a:p>
        </p:txBody>
      </p:sp>
      <p:sp>
        <p:nvSpPr>
          <p:cNvPr id="3" name="Content Placeholder 2">
            <a:extLst>
              <a:ext uri="{FF2B5EF4-FFF2-40B4-BE49-F238E27FC236}">
                <a16:creationId xmlns:a16="http://schemas.microsoft.com/office/drawing/2014/main" id="{094C4D03-510A-E553-8C6C-357FCE647BA4}"/>
              </a:ext>
            </a:extLst>
          </p:cNvPr>
          <p:cNvSpPr>
            <a:spLocks noGrp="1"/>
          </p:cNvSpPr>
          <p:nvPr>
            <p:ph idx="1"/>
          </p:nvPr>
        </p:nvSpPr>
        <p:spPr>
          <a:xfrm>
            <a:off x="550863" y="552356"/>
            <a:ext cx="11090274" cy="6077044"/>
          </a:xfrm>
        </p:spPr>
        <p:txBody>
          <a:bodyPr>
            <a:normAutofit fontScale="70000" lnSpcReduction="20000"/>
          </a:bodyPr>
          <a:lstStyle/>
          <a:p>
            <a:pPr>
              <a:lnSpc>
                <a:spcPct val="100000"/>
              </a:lnSpc>
            </a:pPr>
            <a:r>
              <a:rPr lang="en-JM" dirty="0"/>
              <a:t>Page 3…………………………………………………………………………………Background</a:t>
            </a:r>
          </a:p>
          <a:p>
            <a:pPr>
              <a:lnSpc>
                <a:spcPct val="100000"/>
              </a:lnSpc>
            </a:pPr>
            <a:r>
              <a:rPr lang="en-JM" dirty="0"/>
              <a:t>Page 4………………………………………………………………………………… Important Information</a:t>
            </a:r>
          </a:p>
          <a:p>
            <a:pPr>
              <a:lnSpc>
                <a:spcPct val="100000"/>
              </a:lnSpc>
            </a:pPr>
            <a:r>
              <a:rPr lang="en-JM" dirty="0"/>
              <a:t>Page 6………………………………………………………………………………… Beginning with XAMPP</a:t>
            </a:r>
          </a:p>
          <a:p>
            <a:pPr>
              <a:lnSpc>
                <a:spcPct val="100000"/>
              </a:lnSpc>
            </a:pPr>
            <a:r>
              <a:rPr lang="en-JM" dirty="0"/>
              <a:t>Page 7………………………………………………………………………………… XAMPP Control Panel</a:t>
            </a:r>
          </a:p>
          <a:p>
            <a:pPr>
              <a:lnSpc>
                <a:spcPct val="100000"/>
              </a:lnSpc>
            </a:pPr>
            <a:r>
              <a:rPr lang="en-JM" dirty="0"/>
              <a:t>Page 8………………………………………………………………………………… XAMPP Database</a:t>
            </a:r>
          </a:p>
          <a:p>
            <a:pPr>
              <a:lnSpc>
                <a:spcPct val="100000"/>
              </a:lnSpc>
            </a:pPr>
            <a:r>
              <a:rPr lang="en-JM" sz="1800" kern="1200" dirty="0">
                <a:solidFill>
                  <a:srgbClr val="FFFFFF">
                    <a:alpha val="60000"/>
                  </a:srgbClr>
                </a:solidFill>
                <a:effectLst/>
                <a:latin typeface="Source Sans Pro" panose="020B0503030403020204" pitchFamily="34" charset="0"/>
                <a:ea typeface="+mn-ea"/>
                <a:cs typeface="+mn-cs"/>
              </a:rPr>
              <a:t>Page 10…………………………………………………………………………………………. Login Screen</a:t>
            </a:r>
            <a:endParaRPr lang="en-JM" sz="1800" dirty="0">
              <a:effectLst/>
            </a:endParaRPr>
          </a:p>
          <a:p>
            <a:pPr marL="228600" indent="-228600" algn="l" rtl="0" eaLnBrk="1" latinLnBrk="0" hangingPunct="1">
              <a:lnSpc>
                <a:spcPct val="100000"/>
              </a:lnSpc>
              <a:spcBef>
                <a:spcPts val="1000"/>
              </a:spcBef>
              <a:spcAft>
                <a:spcPts val="800"/>
              </a:spcAft>
              <a:buClrTx/>
              <a:buSzPts val="2000"/>
              <a:buFont typeface="Arial" panose="020B0604020202020204" pitchFamily="34" charset="0"/>
              <a:buChar char="•"/>
            </a:pPr>
            <a:r>
              <a:rPr lang="en-JM" sz="1800" kern="1200" dirty="0">
                <a:solidFill>
                  <a:srgbClr val="FFFFFF">
                    <a:alpha val="60000"/>
                  </a:srgbClr>
                </a:solidFill>
                <a:effectLst/>
                <a:latin typeface="Source Sans Pro" panose="020B0503030403020204" pitchFamily="34" charset="0"/>
                <a:ea typeface="+mn-ea"/>
                <a:cs typeface="+mn-cs"/>
              </a:rPr>
              <a:t>Page 11………………………………………………………………………………… ………..Dashboard</a:t>
            </a:r>
          </a:p>
          <a:p>
            <a:pPr>
              <a:lnSpc>
                <a:spcPct val="100000"/>
              </a:lnSpc>
              <a:buSzPts val="2000"/>
            </a:pPr>
            <a:r>
              <a:rPr lang="en-JM" sz="1800" kern="1200" dirty="0">
                <a:solidFill>
                  <a:srgbClr val="FFFFFF">
                    <a:alpha val="60000"/>
                  </a:srgbClr>
                </a:solidFill>
                <a:effectLst/>
                <a:latin typeface="Source Sans Pro" panose="020B0503030403020204" pitchFamily="34" charset="0"/>
                <a:ea typeface="+mn-ea"/>
                <a:cs typeface="+mn-cs"/>
              </a:rPr>
              <a:t>Page 12……………………………………………………………………………………………Making Delivery Request</a:t>
            </a:r>
          </a:p>
          <a:p>
            <a:pPr>
              <a:lnSpc>
                <a:spcPct val="100000"/>
              </a:lnSpc>
              <a:buSzPts val="2000"/>
            </a:pPr>
            <a:r>
              <a:rPr lang="en-JM" sz="1800" kern="1200" dirty="0">
                <a:solidFill>
                  <a:srgbClr val="FFFFFF">
                    <a:alpha val="60000"/>
                  </a:srgbClr>
                </a:solidFill>
                <a:effectLst/>
                <a:latin typeface="Source Sans Pro" panose="020B0503030403020204" pitchFamily="34" charset="0"/>
                <a:ea typeface="+mn-ea"/>
                <a:cs typeface="+mn-cs"/>
              </a:rPr>
              <a:t>Page 13……………………………………………………………………………………………Adding Staff Records</a:t>
            </a:r>
            <a:endParaRPr lang="en-JM" sz="1800" dirty="0">
              <a:effectLst/>
            </a:endParaRPr>
          </a:p>
          <a:p>
            <a:pPr>
              <a:lnSpc>
                <a:spcPct val="100000"/>
              </a:lnSpc>
              <a:buSzPts val="2000"/>
            </a:pPr>
            <a:r>
              <a:rPr lang="en-JM" sz="1800" kern="1200" dirty="0">
                <a:solidFill>
                  <a:srgbClr val="FFFFFF">
                    <a:alpha val="60000"/>
                  </a:srgbClr>
                </a:solidFill>
                <a:effectLst/>
                <a:latin typeface="Source Sans Pro" panose="020B0503030403020204" pitchFamily="34" charset="0"/>
                <a:ea typeface="+mn-ea"/>
                <a:cs typeface="+mn-cs"/>
              </a:rPr>
              <a:t>Page 14……………………………………………………………………………………………Entering Customer Data</a:t>
            </a:r>
          </a:p>
          <a:p>
            <a:pPr>
              <a:lnSpc>
                <a:spcPct val="100000"/>
              </a:lnSpc>
              <a:buSzPts val="2000"/>
            </a:pPr>
            <a:r>
              <a:rPr lang="en-JM" sz="1800" kern="1200" dirty="0">
                <a:solidFill>
                  <a:srgbClr val="FFFFFF">
                    <a:alpha val="60000"/>
                  </a:srgbClr>
                </a:solidFill>
                <a:effectLst/>
                <a:latin typeface="Source Sans Pro" panose="020B0503030403020204" pitchFamily="34" charset="0"/>
                <a:ea typeface="+mn-ea"/>
                <a:cs typeface="+mn-cs"/>
              </a:rPr>
              <a:t>Page 15……………………………………………………………………………………………Adding Routes and Rates</a:t>
            </a:r>
          </a:p>
          <a:p>
            <a:pPr>
              <a:lnSpc>
                <a:spcPct val="100000"/>
              </a:lnSpc>
              <a:buSzPts val="2000"/>
            </a:pPr>
            <a:r>
              <a:rPr lang="en-JM" sz="1800" kern="1200" dirty="0">
                <a:solidFill>
                  <a:srgbClr val="FFFFFF">
                    <a:alpha val="60000"/>
                  </a:srgbClr>
                </a:solidFill>
                <a:effectLst/>
                <a:latin typeface="Source Sans Pro" panose="020B0503030403020204" pitchFamily="34" charset="0"/>
                <a:ea typeface="+mn-ea"/>
                <a:cs typeface="+mn-cs"/>
              </a:rPr>
              <a:t>Page 16……………………………………………………………………………………………Outstanding Balances</a:t>
            </a:r>
          </a:p>
          <a:p>
            <a:pPr>
              <a:lnSpc>
                <a:spcPct val="100000"/>
              </a:lnSpc>
              <a:buSzPts val="2000"/>
            </a:pPr>
            <a:r>
              <a:rPr lang="en-JM" sz="1800" kern="1200" dirty="0">
                <a:solidFill>
                  <a:srgbClr val="FFFFFF">
                    <a:alpha val="60000"/>
                  </a:srgbClr>
                </a:solidFill>
                <a:effectLst/>
                <a:latin typeface="Source Sans Pro" panose="020B0503030403020204" pitchFamily="34" charset="0"/>
                <a:ea typeface="+mn-ea"/>
                <a:cs typeface="+mn-cs"/>
              </a:rPr>
              <a:t>Page 17……………………………………………………………………………………………Rate Sheet</a:t>
            </a:r>
          </a:p>
          <a:p>
            <a:pPr>
              <a:lnSpc>
                <a:spcPct val="100000"/>
              </a:lnSpc>
              <a:buSzPts val="2000"/>
            </a:pPr>
            <a:r>
              <a:rPr lang="en-JM" sz="1800" kern="1200" dirty="0">
                <a:solidFill>
                  <a:srgbClr val="FFFFFF">
                    <a:alpha val="60000"/>
                  </a:srgbClr>
                </a:solidFill>
                <a:effectLst/>
                <a:latin typeface="Source Sans Pro" panose="020B0503030403020204" pitchFamily="34" charset="0"/>
                <a:ea typeface="+mn-ea"/>
                <a:cs typeface="+mn-cs"/>
              </a:rPr>
              <a:t>Page 18……………………………………………………………………………………………Reports</a:t>
            </a:r>
            <a:endParaRPr lang="en-JM" sz="1800" dirty="0">
              <a:effectLst/>
            </a:endParaRPr>
          </a:p>
          <a:p>
            <a:pPr>
              <a:lnSpc>
                <a:spcPct val="100000"/>
              </a:lnSpc>
              <a:buSzPts val="2000"/>
            </a:pPr>
            <a:r>
              <a:rPr lang="en-JM" sz="1800" kern="1200" dirty="0">
                <a:solidFill>
                  <a:srgbClr val="FFFFFF">
                    <a:alpha val="60000"/>
                  </a:srgbClr>
                </a:solidFill>
                <a:effectLst/>
                <a:latin typeface="Source Sans Pro" panose="020B0503030403020204" pitchFamily="34" charset="0"/>
                <a:ea typeface="+mn-ea"/>
                <a:cs typeface="+mn-cs"/>
              </a:rPr>
              <a:t>Page 19……………………………………………………………………………………………Invoices</a:t>
            </a:r>
            <a:br>
              <a:rPr lang="en-JM" sz="1800" kern="1200" dirty="0">
                <a:solidFill>
                  <a:srgbClr val="FFFFFF">
                    <a:alpha val="60000"/>
                  </a:srgbClr>
                </a:solidFill>
                <a:effectLst/>
                <a:latin typeface="Source Sans Pro" panose="020B0503030403020204" pitchFamily="34" charset="0"/>
                <a:ea typeface="+mn-ea"/>
                <a:cs typeface="+mn-cs"/>
              </a:rPr>
            </a:br>
            <a:endParaRPr lang="en-JM" sz="1800" dirty="0">
              <a:effectLst/>
            </a:endParaRPr>
          </a:p>
          <a:p>
            <a:pPr>
              <a:lnSpc>
                <a:spcPct val="100000"/>
              </a:lnSpc>
              <a:buSzPts val="2000"/>
            </a:pPr>
            <a:endParaRPr lang="en-JM" sz="1800" dirty="0">
              <a:effectLst/>
            </a:endParaRPr>
          </a:p>
          <a:p>
            <a:pPr>
              <a:lnSpc>
                <a:spcPct val="100000"/>
              </a:lnSpc>
              <a:buSzPts val="2000"/>
            </a:pPr>
            <a:endParaRPr lang="en-JM" sz="1800" dirty="0">
              <a:effectLst/>
            </a:endParaRPr>
          </a:p>
          <a:p>
            <a:pPr marL="228600" indent="-228600" algn="l" rtl="0" eaLnBrk="1" latinLnBrk="0" hangingPunct="1">
              <a:lnSpc>
                <a:spcPct val="100000"/>
              </a:lnSpc>
              <a:spcBef>
                <a:spcPts val="1000"/>
              </a:spcBef>
              <a:spcAft>
                <a:spcPts val="800"/>
              </a:spcAft>
              <a:buClrTx/>
              <a:buSzPts val="2000"/>
              <a:buFont typeface="Arial" panose="020B0604020202020204" pitchFamily="34" charset="0"/>
              <a:buChar char="•"/>
            </a:pPr>
            <a:endParaRPr lang="en-JM" sz="1800" kern="1200" dirty="0">
              <a:solidFill>
                <a:srgbClr val="FFFFFF">
                  <a:alpha val="60000"/>
                </a:srgbClr>
              </a:solidFill>
              <a:effectLst/>
              <a:latin typeface="Source Sans Pro" panose="020B0503030403020204" pitchFamily="34" charset="0"/>
              <a:ea typeface="+mn-ea"/>
              <a:cs typeface="+mn-cs"/>
            </a:endParaRPr>
          </a:p>
          <a:p>
            <a:pPr marL="228600" indent="-228600" algn="l" rtl="0" eaLnBrk="1" latinLnBrk="0" hangingPunct="1">
              <a:lnSpc>
                <a:spcPct val="100000"/>
              </a:lnSpc>
              <a:spcBef>
                <a:spcPts val="1000"/>
              </a:spcBef>
              <a:spcAft>
                <a:spcPts val="800"/>
              </a:spcAft>
              <a:buClrTx/>
              <a:buSzPts val="2000"/>
              <a:buFont typeface="Arial" panose="020B0604020202020204" pitchFamily="34" charset="0"/>
              <a:buChar char="•"/>
            </a:pPr>
            <a:endParaRPr lang="en-JM" sz="1800" dirty="0">
              <a:effectLst/>
            </a:endParaRPr>
          </a:p>
          <a:p>
            <a:endParaRPr lang="en-JM" dirty="0"/>
          </a:p>
          <a:p>
            <a:endParaRPr lang="en-JM" dirty="0"/>
          </a:p>
        </p:txBody>
      </p:sp>
    </p:spTree>
    <p:extLst>
      <p:ext uri="{BB962C8B-B14F-4D97-AF65-F5344CB8AC3E}">
        <p14:creationId xmlns:p14="http://schemas.microsoft.com/office/powerpoint/2010/main" val="256429996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52C0C-877A-5612-D92E-857DFD9B6205}"/>
              </a:ext>
            </a:extLst>
          </p:cNvPr>
          <p:cNvSpPr>
            <a:spLocks noGrp="1"/>
          </p:cNvSpPr>
          <p:nvPr>
            <p:ph type="title"/>
          </p:nvPr>
        </p:nvSpPr>
        <p:spPr/>
        <p:txBody>
          <a:bodyPr/>
          <a:lstStyle/>
          <a:p>
            <a:r>
              <a:rPr lang="en-JM" dirty="0"/>
              <a:t>That concludes your reading.</a:t>
            </a:r>
          </a:p>
        </p:txBody>
      </p:sp>
      <p:sp>
        <p:nvSpPr>
          <p:cNvPr id="3" name="Content Placeholder 2">
            <a:extLst>
              <a:ext uri="{FF2B5EF4-FFF2-40B4-BE49-F238E27FC236}">
                <a16:creationId xmlns:a16="http://schemas.microsoft.com/office/drawing/2014/main" id="{CE419160-69FA-50DC-7760-F5BDFC55C59F}"/>
              </a:ext>
            </a:extLst>
          </p:cNvPr>
          <p:cNvSpPr>
            <a:spLocks noGrp="1"/>
          </p:cNvSpPr>
          <p:nvPr>
            <p:ph idx="1"/>
          </p:nvPr>
        </p:nvSpPr>
        <p:spPr/>
        <p:txBody>
          <a:bodyPr>
            <a:normAutofit lnSpcReduction="10000"/>
          </a:bodyPr>
          <a:lstStyle/>
          <a:p>
            <a:pPr marL="0" indent="0">
              <a:buNone/>
            </a:pPr>
            <a:r>
              <a:rPr lang="en-JM" dirty="0"/>
              <a:t>Please use the software carefully. </a:t>
            </a:r>
            <a:br>
              <a:rPr lang="en-JM" dirty="0"/>
            </a:br>
            <a:r>
              <a:rPr lang="en-JM" dirty="0"/>
              <a:t>For any assistance relating to the bugs, lockouts, trouble gaining access, incorrect information, and more. Please reach out to our team.</a:t>
            </a:r>
            <a:br>
              <a:rPr lang="en-JM" dirty="0"/>
            </a:br>
            <a:br>
              <a:rPr lang="en-JM" dirty="0"/>
            </a:br>
            <a:r>
              <a:rPr lang="en-JM" dirty="0"/>
              <a:t>Contact info:</a:t>
            </a:r>
            <a:br>
              <a:rPr lang="en-JM" dirty="0"/>
            </a:br>
            <a:r>
              <a:rPr lang="en-JM" dirty="0"/>
              <a:t>Email: </a:t>
            </a:r>
            <a:r>
              <a:rPr lang="en-JM" dirty="0">
                <a:hlinkClick r:id="rId2"/>
              </a:rPr>
              <a:t>JHTAdmins@jht.com</a:t>
            </a:r>
            <a:br>
              <a:rPr lang="en-JM" dirty="0"/>
            </a:br>
            <a:r>
              <a:rPr lang="en-JM" dirty="0"/>
              <a:t>Phone: 8769029292</a:t>
            </a:r>
            <a:br>
              <a:rPr lang="en-JM" dirty="0"/>
            </a:br>
            <a:br>
              <a:rPr lang="en-JM" dirty="0"/>
            </a:br>
            <a:br>
              <a:rPr lang="en-JM" dirty="0"/>
            </a:br>
            <a:br>
              <a:rPr lang="en-JM" dirty="0"/>
            </a:br>
            <a:r>
              <a:rPr lang="en-JM" dirty="0"/>
              <a:t>©Copyright must be respected.</a:t>
            </a:r>
            <a:br>
              <a:rPr lang="en-JM" dirty="0"/>
            </a:br>
            <a:r>
              <a:rPr lang="en-JM" dirty="0"/>
              <a:t>March 2024.</a:t>
            </a:r>
          </a:p>
        </p:txBody>
      </p:sp>
    </p:spTree>
    <p:extLst>
      <p:ext uri="{BB962C8B-B14F-4D97-AF65-F5344CB8AC3E}">
        <p14:creationId xmlns:p14="http://schemas.microsoft.com/office/powerpoint/2010/main" val="216981939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2" name="Freeform: Shape 21">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Oval 23">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Oval 25">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7" name="Group 26">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28" name="Freeform: Shape 27">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0" name="Oval 29">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1" name="Oval 30">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32" name="Rectangle 31">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White Modern Express Delivery Logo Template">
            <a:hlinkClick r:id="" action="ppaction://media"/>
            <a:extLst>
              <a:ext uri="{FF2B5EF4-FFF2-40B4-BE49-F238E27FC236}">
                <a16:creationId xmlns:a16="http://schemas.microsoft.com/office/drawing/2014/main" id="{3BB8F6DC-4D0B-0663-75F9-B14FC147353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707768" y="0"/>
            <a:ext cx="6858000" cy="685800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33" name="Rectangle 32">
            <a:extLst>
              <a:ext uri="{FF2B5EF4-FFF2-40B4-BE49-F238E27FC236}">
                <a16:creationId xmlns:a16="http://schemas.microsoft.com/office/drawing/2014/main" id="{AD4EA4DF-0E7C-4098-86F6-7D0ACAEFC0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7859713"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C80795-5461-B2E6-C1D9-541794C6351A}"/>
              </a:ext>
            </a:extLst>
          </p:cNvPr>
          <p:cNvSpPr>
            <a:spLocks noGrp="1"/>
          </p:cNvSpPr>
          <p:nvPr>
            <p:ph type="title"/>
          </p:nvPr>
        </p:nvSpPr>
        <p:spPr>
          <a:xfrm>
            <a:off x="550864" y="549275"/>
            <a:ext cx="3565524" cy="3034657"/>
          </a:xfrm>
        </p:spPr>
        <p:txBody>
          <a:bodyPr vert="horz" wrap="square" lIns="0" tIns="0" rIns="0" bIns="0" rtlCol="0" anchor="b" anchorCtr="0">
            <a:normAutofit/>
          </a:bodyPr>
          <a:lstStyle/>
          <a:p>
            <a:r>
              <a:rPr lang="en-US" dirty="0"/>
              <a:t>JHT- Where we deliver!</a:t>
            </a:r>
          </a:p>
        </p:txBody>
      </p:sp>
      <p:sp>
        <p:nvSpPr>
          <p:cNvPr id="25" name="Rectangle 24">
            <a:extLst>
              <a:ext uri="{FF2B5EF4-FFF2-40B4-BE49-F238E27FC236}">
                <a16:creationId xmlns:a16="http://schemas.microsoft.com/office/drawing/2014/main" id="{FE05BC49-0F00-4C85-9AF5-A0CC5B39C8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500265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3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F287C-DDFA-89A8-A05F-C07867F07C72}"/>
              </a:ext>
            </a:extLst>
          </p:cNvPr>
          <p:cNvSpPr>
            <a:spLocks noGrp="1"/>
          </p:cNvSpPr>
          <p:nvPr>
            <p:ph type="title"/>
          </p:nvPr>
        </p:nvSpPr>
        <p:spPr>
          <a:xfrm>
            <a:off x="550862" y="549275"/>
            <a:ext cx="6347479" cy="1198843"/>
          </a:xfrm>
        </p:spPr>
        <p:txBody>
          <a:bodyPr/>
          <a:lstStyle/>
          <a:p>
            <a:r>
              <a:rPr lang="en-JM" dirty="0"/>
              <a:t>Background</a:t>
            </a:r>
          </a:p>
        </p:txBody>
      </p:sp>
      <p:sp>
        <p:nvSpPr>
          <p:cNvPr id="3" name="Content Placeholder 2">
            <a:extLst>
              <a:ext uri="{FF2B5EF4-FFF2-40B4-BE49-F238E27FC236}">
                <a16:creationId xmlns:a16="http://schemas.microsoft.com/office/drawing/2014/main" id="{5C7A0221-A23E-A0A5-9F9A-3FE23D3A0651}"/>
              </a:ext>
            </a:extLst>
          </p:cNvPr>
          <p:cNvSpPr>
            <a:spLocks noGrp="1"/>
          </p:cNvSpPr>
          <p:nvPr>
            <p:ph idx="1"/>
          </p:nvPr>
        </p:nvSpPr>
        <p:spPr>
          <a:xfrm>
            <a:off x="550862" y="2329100"/>
            <a:ext cx="10510838" cy="3979625"/>
          </a:xfrm>
        </p:spPr>
        <p:txBody>
          <a:bodyPr>
            <a:normAutofit lnSpcReduction="10000"/>
          </a:bodyPr>
          <a:lstStyle/>
          <a:p>
            <a:pPr marL="0" indent="0">
              <a:lnSpc>
                <a:spcPct val="200000"/>
              </a:lnSpc>
              <a:buNone/>
            </a:pPr>
            <a:r>
              <a:rPr lang="en-JM" dirty="0"/>
              <a:t>Welcome to the JHT Group, where we strive to provide haulage services </a:t>
            </a:r>
            <a:r>
              <a:rPr lang="en-JM" dirty="0" err="1"/>
              <a:t>islandwide</a:t>
            </a:r>
            <a:r>
              <a:rPr lang="en-JM" dirty="0"/>
              <a:t>.</a:t>
            </a:r>
            <a:r>
              <a:rPr lang="en-US" dirty="0"/>
              <a:t> With </a:t>
            </a:r>
          </a:p>
          <a:p>
            <a:pPr marL="0" indent="0">
              <a:lnSpc>
                <a:spcPct val="200000"/>
              </a:lnSpc>
              <a:buNone/>
            </a:pPr>
            <a:r>
              <a:rPr lang="en-US" dirty="0"/>
              <a:t>offices operating in Kingston and Mo. Bay, Jamaica. Several companies from all </a:t>
            </a:r>
          </a:p>
          <a:p>
            <a:pPr marL="0" indent="0">
              <a:lnSpc>
                <a:spcPct val="200000"/>
              </a:lnSpc>
              <a:buNone/>
            </a:pPr>
            <a:r>
              <a:rPr lang="en-US" dirty="0"/>
              <a:t>parishes utilize our services daily. The JHT I.T. administrative team has assisted in creating software that allows database connectivity. With this, staff and customers have access to an online platform that allows us to improve efficiency, and faster response time and keep important data logs in our system.</a:t>
            </a:r>
            <a:endParaRPr lang="en-JM" dirty="0"/>
          </a:p>
        </p:txBody>
      </p:sp>
    </p:spTree>
    <p:extLst>
      <p:ext uri="{BB962C8B-B14F-4D97-AF65-F5344CB8AC3E}">
        <p14:creationId xmlns:p14="http://schemas.microsoft.com/office/powerpoint/2010/main" val="225533346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C134C-1357-393E-30CF-FC157DFD2665}"/>
              </a:ext>
            </a:extLst>
          </p:cNvPr>
          <p:cNvSpPr>
            <a:spLocks noGrp="1"/>
          </p:cNvSpPr>
          <p:nvPr>
            <p:ph type="title"/>
          </p:nvPr>
        </p:nvSpPr>
        <p:spPr/>
        <p:txBody>
          <a:bodyPr/>
          <a:lstStyle/>
          <a:p>
            <a:r>
              <a:rPr lang="en-JM" dirty="0"/>
              <a:t>Important Information</a:t>
            </a:r>
          </a:p>
        </p:txBody>
      </p:sp>
      <p:sp>
        <p:nvSpPr>
          <p:cNvPr id="3" name="Content Placeholder 2">
            <a:extLst>
              <a:ext uri="{FF2B5EF4-FFF2-40B4-BE49-F238E27FC236}">
                <a16:creationId xmlns:a16="http://schemas.microsoft.com/office/drawing/2014/main" id="{C3EE8112-7EE0-2A66-AD41-1B6663EFB291}"/>
              </a:ext>
            </a:extLst>
          </p:cNvPr>
          <p:cNvSpPr>
            <a:spLocks noGrp="1"/>
          </p:cNvSpPr>
          <p:nvPr>
            <p:ph idx="1"/>
          </p:nvPr>
        </p:nvSpPr>
        <p:spPr/>
        <p:txBody>
          <a:bodyPr/>
          <a:lstStyle/>
          <a:p>
            <a:pPr marL="0" indent="0">
              <a:buNone/>
            </a:pPr>
            <a:r>
              <a:rPr lang="en-JM" dirty="0"/>
              <a:t>Please read through this manual, as it would assist you in getting to know this software better.</a:t>
            </a:r>
            <a:br>
              <a:rPr lang="en-JM" dirty="0"/>
            </a:br>
            <a:endParaRPr lang="en-JM" dirty="0"/>
          </a:p>
        </p:txBody>
      </p:sp>
    </p:spTree>
    <p:extLst>
      <p:ext uri="{BB962C8B-B14F-4D97-AF65-F5344CB8AC3E}">
        <p14:creationId xmlns:p14="http://schemas.microsoft.com/office/powerpoint/2010/main" val="264291029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0" name="Freeform: Shape 39">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1" name="Oval 40">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3" name="Group 42">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16" name="Freeform: Shape 15">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Oval 17">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Oval 18">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4" name="Rectangle 43">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5" name="Picture 44" descr="Sunlit desk">
            <a:extLst>
              <a:ext uri="{FF2B5EF4-FFF2-40B4-BE49-F238E27FC236}">
                <a16:creationId xmlns:a16="http://schemas.microsoft.com/office/drawing/2014/main" id="{5E430C9B-FE4D-6380-F537-74B351CE48E4}"/>
              </a:ext>
            </a:extLst>
          </p:cNvPr>
          <p:cNvPicPr>
            <a:picLocks noChangeAspect="1"/>
          </p:cNvPicPr>
          <p:nvPr/>
        </p:nvPicPr>
        <p:blipFill rotWithShape="1">
          <a:blip r:embed="rId2"/>
          <a:srcRect t="2122" b="13608"/>
          <a:stretch/>
        </p:blipFill>
        <p:spPr>
          <a:xfrm>
            <a:off x="20" y="1"/>
            <a:ext cx="12191980" cy="685800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46" name="Rectangle 45">
            <a:extLst>
              <a:ext uri="{FF2B5EF4-FFF2-40B4-BE49-F238E27FC236}">
                <a16:creationId xmlns:a16="http://schemas.microsoft.com/office/drawing/2014/main" id="{E49CA12F-6E27-4C54-88C4-EE6CE7C473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2"/>
            <a:ext cx="12192000" cy="4857751"/>
          </a:xfrm>
          <a:prstGeom prst="rect">
            <a:avLst/>
          </a:prstGeom>
          <a:gradFill flip="none" rotWithShape="1">
            <a:gsLst>
              <a:gs pos="70000">
                <a:schemeClr val="bg2">
                  <a:alpha val="60000"/>
                </a:schemeClr>
              </a:gs>
              <a:gs pos="26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613CB4-707A-2301-3D85-C771162AAA4B}"/>
              </a:ext>
            </a:extLst>
          </p:cNvPr>
          <p:cNvSpPr>
            <a:spLocks noGrp="1"/>
          </p:cNvSpPr>
          <p:nvPr>
            <p:ph type="title"/>
          </p:nvPr>
        </p:nvSpPr>
        <p:spPr>
          <a:xfrm>
            <a:off x="550863" y="549275"/>
            <a:ext cx="7308849" cy="984885"/>
          </a:xfrm>
        </p:spPr>
        <p:txBody>
          <a:bodyPr vert="horz" wrap="square" lIns="0" tIns="0" rIns="0" bIns="0" rtlCol="0" anchor="ctr" anchorCtr="0">
            <a:normAutofit/>
          </a:bodyPr>
          <a:lstStyle/>
          <a:p>
            <a:r>
              <a:rPr lang="en-US" kern="1200" dirty="0">
                <a:solidFill>
                  <a:schemeClr val="tx1"/>
                </a:solidFill>
                <a:latin typeface="+mj-lt"/>
                <a:ea typeface="+mj-ea"/>
                <a:cs typeface="+mj-cs"/>
              </a:rPr>
              <a:t>Understanding XAMPP</a:t>
            </a:r>
          </a:p>
        </p:txBody>
      </p:sp>
      <p:sp>
        <p:nvSpPr>
          <p:cNvPr id="47" name="Rectangle 46">
            <a:extLst>
              <a:ext uri="{FF2B5EF4-FFF2-40B4-BE49-F238E27FC236}">
                <a16:creationId xmlns:a16="http://schemas.microsoft.com/office/drawing/2014/main" id="{5337EA23-6703-4C96-9EEB-A408CBDD67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6082754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44D017-F67C-954D-DE2B-5BBA5159E7CB}"/>
              </a:ext>
            </a:extLst>
          </p:cNvPr>
          <p:cNvSpPr>
            <a:spLocks noGrp="1"/>
          </p:cNvSpPr>
          <p:nvPr>
            <p:ph type="title"/>
          </p:nvPr>
        </p:nvSpPr>
        <p:spPr>
          <a:xfrm>
            <a:off x="550864" y="549275"/>
            <a:ext cx="3565524" cy="1997855"/>
          </a:xfrm>
        </p:spPr>
        <p:txBody>
          <a:bodyPr wrap="square" anchor="b">
            <a:normAutofit/>
          </a:bodyPr>
          <a:lstStyle/>
          <a:p>
            <a:r>
              <a:rPr lang="en-JM" dirty="0"/>
              <a:t>Beginning with XAMPP</a:t>
            </a:r>
          </a:p>
        </p:txBody>
      </p:sp>
      <p:sp>
        <p:nvSpPr>
          <p:cNvPr id="9" name="Content Placeholder 8">
            <a:extLst>
              <a:ext uri="{FF2B5EF4-FFF2-40B4-BE49-F238E27FC236}">
                <a16:creationId xmlns:a16="http://schemas.microsoft.com/office/drawing/2014/main" id="{76F4341D-85A8-B26E-F0A0-926A34D8ADDB}"/>
              </a:ext>
            </a:extLst>
          </p:cNvPr>
          <p:cNvSpPr>
            <a:spLocks noGrp="1"/>
          </p:cNvSpPr>
          <p:nvPr>
            <p:ph idx="1"/>
          </p:nvPr>
        </p:nvSpPr>
        <p:spPr>
          <a:xfrm>
            <a:off x="550863" y="2678401"/>
            <a:ext cx="3565525" cy="1233200"/>
          </a:xfrm>
        </p:spPr>
        <p:txBody>
          <a:bodyPr anchor="t">
            <a:normAutofit/>
          </a:bodyPr>
          <a:lstStyle/>
          <a:p>
            <a:pPr marL="0" indent="0">
              <a:buNone/>
            </a:pPr>
            <a:r>
              <a:rPr lang="en-US" sz="1600" dirty="0"/>
              <a:t>After installation completion of XAMPP. You are going to locate the “XAMPP Control Panel”.</a:t>
            </a:r>
          </a:p>
        </p:txBody>
      </p:sp>
      <p:pic>
        <p:nvPicPr>
          <p:cNvPr id="5" name="Content Placeholder 4">
            <a:extLst>
              <a:ext uri="{FF2B5EF4-FFF2-40B4-BE49-F238E27FC236}">
                <a16:creationId xmlns:a16="http://schemas.microsoft.com/office/drawing/2014/main" id="{A639973D-2DDC-D1F0-0E51-5BED92545D9C}"/>
              </a:ext>
            </a:extLst>
          </p:cNvPr>
          <p:cNvPicPr>
            <a:picLocks noChangeAspect="1"/>
          </p:cNvPicPr>
          <p:nvPr/>
        </p:nvPicPr>
        <p:blipFill rotWithShape="1">
          <a:blip r:embed="rId2"/>
          <a:srcRect r="-1" b="3747"/>
          <a:stretch/>
        </p:blipFill>
        <p:spPr>
          <a:xfrm>
            <a:off x="4743451" y="549275"/>
            <a:ext cx="6897687" cy="5759451"/>
          </a:xfrm>
          <a:custGeom>
            <a:avLst/>
            <a:gdLst/>
            <a:ahLst/>
            <a:cxnLst/>
            <a:rect l="l" t="t" r="r" b="b"/>
            <a:pathLst>
              <a:path w="6897687" h="5759451">
                <a:moveTo>
                  <a:pt x="0" y="0"/>
                </a:moveTo>
                <a:lnTo>
                  <a:pt x="6897687" y="0"/>
                </a:lnTo>
                <a:lnTo>
                  <a:pt x="6897687" y="5759451"/>
                </a:lnTo>
                <a:lnTo>
                  <a:pt x="0" y="5759451"/>
                </a:lnTo>
                <a:close/>
              </a:path>
            </a:pathLst>
          </a:custGeom>
        </p:spPr>
      </p:pic>
    </p:spTree>
    <p:extLst>
      <p:ext uri="{BB962C8B-B14F-4D97-AF65-F5344CB8AC3E}">
        <p14:creationId xmlns:p14="http://schemas.microsoft.com/office/powerpoint/2010/main" val="374396421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0E0F6A-34EE-2D11-FCF4-854B9EB538BA}"/>
              </a:ext>
            </a:extLst>
          </p:cNvPr>
          <p:cNvSpPr>
            <a:spLocks noGrp="1"/>
          </p:cNvSpPr>
          <p:nvPr>
            <p:ph type="title"/>
          </p:nvPr>
        </p:nvSpPr>
        <p:spPr>
          <a:xfrm>
            <a:off x="550864" y="549275"/>
            <a:ext cx="3565524" cy="1997855"/>
          </a:xfrm>
        </p:spPr>
        <p:txBody>
          <a:bodyPr wrap="square" anchor="b">
            <a:normAutofit/>
          </a:bodyPr>
          <a:lstStyle/>
          <a:p>
            <a:r>
              <a:rPr lang="en-JM" dirty="0"/>
              <a:t>XAMPP Control Panel</a:t>
            </a:r>
          </a:p>
        </p:txBody>
      </p:sp>
      <p:sp>
        <p:nvSpPr>
          <p:cNvPr id="9" name="Content Placeholder 8">
            <a:extLst>
              <a:ext uri="{FF2B5EF4-FFF2-40B4-BE49-F238E27FC236}">
                <a16:creationId xmlns:a16="http://schemas.microsoft.com/office/drawing/2014/main" id="{2A3F4000-6135-752B-0FBF-FFD2928B7068}"/>
              </a:ext>
            </a:extLst>
          </p:cNvPr>
          <p:cNvSpPr>
            <a:spLocks noGrp="1"/>
          </p:cNvSpPr>
          <p:nvPr>
            <p:ph idx="1"/>
          </p:nvPr>
        </p:nvSpPr>
        <p:spPr>
          <a:xfrm>
            <a:off x="550863" y="2678400"/>
            <a:ext cx="3565525" cy="3414425"/>
          </a:xfrm>
        </p:spPr>
        <p:txBody>
          <a:bodyPr anchor="t">
            <a:normAutofit lnSpcReduction="10000"/>
          </a:bodyPr>
          <a:lstStyle/>
          <a:p>
            <a:pPr marL="0" indent="0">
              <a:buNone/>
            </a:pPr>
            <a:r>
              <a:rPr lang="en-US" sz="1600" dirty="0"/>
              <a:t>Once you have found the control panel, you will now start the “Apache” and “MySQL” services.</a:t>
            </a:r>
            <a:br>
              <a:rPr lang="en-US" sz="1600" dirty="0"/>
            </a:br>
            <a:br>
              <a:rPr lang="en-US" sz="1600" dirty="0"/>
            </a:br>
            <a:r>
              <a:rPr lang="en-US" sz="1600" dirty="0"/>
              <a:t>Once you have started both successfully, please click on the “Admin” button next to the MySQL stop button, to load the database.</a:t>
            </a:r>
            <a:br>
              <a:rPr lang="en-US" sz="1600" dirty="0"/>
            </a:br>
            <a:br>
              <a:rPr lang="en-US" sz="1600" dirty="0"/>
            </a:br>
            <a:r>
              <a:rPr lang="en-US" sz="1600" dirty="0"/>
              <a:t>If you have issues starting either service, I will advise you to refer to  XAMPP’s services and ensure that your firewall isn’t blocking its connectivity.</a:t>
            </a:r>
          </a:p>
        </p:txBody>
      </p:sp>
      <p:pic>
        <p:nvPicPr>
          <p:cNvPr id="5" name="Content Placeholder 4">
            <a:extLst>
              <a:ext uri="{FF2B5EF4-FFF2-40B4-BE49-F238E27FC236}">
                <a16:creationId xmlns:a16="http://schemas.microsoft.com/office/drawing/2014/main" id="{A04E3DC9-61EB-1E07-4CD9-3B15B5600420}"/>
              </a:ext>
            </a:extLst>
          </p:cNvPr>
          <p:cNvPicPr>
            <a:picLocks noChangeAspect="1"/>
          </p:cNvPicPr>
          <p:nvPr/>
        </p:nvPicPr>
        <p:blipFill rotWithShape="1">
          <a:blip r:embed="rId2"/>
          <a:srcRect r="22751" b="-2"/>
          <a:stretch/>
        </p:blipFill>
        <p:spPr>
          <a:xfrm>
            <a:off x="4743451" y="549275"/>
            <a:ext cx="6897687" cy="5759451"/>
          </a:xfrm>
          <a:custGeom>
            <a:avLst/>
            <a:gdLst/>
            <a:ahLst/>
            <a:cxnLst/>
            <a:rect l="l" t="t" r="r" b="b"/>
            <a:pathLst>
              <a:path w="6897687" h="5759451">
                <a:moveTo>
                  <a:pt x="0" y="0"/>
                </a:moveTo>
                <a:lnTo>
                  <a:pt x="6897687" y="0"/>
                </a:lnTo>
                <a:lnTo>
                  <a:pt x="6897687" y="5759451"/>
                </a:lnTo>
                <a:lnTo>
                  <a:pt x="0" y="5759451"/>
                </a:lnTo>
                <a:close/>
              </a:path>
            </a:pathLst>
          </a:custGeom>
        </p:spPr>
      </p:pic>
    </p:spTree>
    <p:extLst>
      <p:ext uri="{BB962C8B-B14F-4D97-AF65-F5344CB8AC3E}">
        <p14:creationId xmlns:p14="http://schemas.microsoft.com/office/powerpoint/2010/main" val="265316832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69640D-96AE-E22C-05F9-17ECFFD3F5B5}"/>
              </a:ext>
            </a:extLst>
          </p:cNvPr>
          <p:cNvSpPr>
            <a:spLocks noGrp="1"/>
          </p:cNvSpPr>
          <p:nvPr>
            <p:ph type="title"/>
          </p:nvPr>
        </p:nvSpPr>
        <p:spPr>
          <a:xfrm>
            <a:off x="550864" y="549275"/>
            <a:ext cx="3565524" cy="1997855"/>
          </a:xfrm>
        </p:spPr>
        <p:txBody>
          <a:bodyPr wrap="square" anchor="b">
            <a:normAutofit/>
          </a:bodyPr>
          <a:lstStyle/>
          <a:p>
            <a:r>
              <a:rPr lang="en-JM" dirty="0"/>
              <a:t>XAMPP Database</a:t>
            </a:r>
          </a:p>
        </p:txBody>
      </p:sp>
      <p:grpSp>
        <p:nvGrpSpPr>
          <p:cNvPr id="14" name="Group 13">
            <a:extLst>
              <a:ext uri="{FF2B5EF4-FFF2-40B4-BE49-F238E27FC236}">
                <a16:creationId xmlns:a16="http://schemas.microsoft.com/office/drawing/2014/main" id="{9F2D4ED5-DC78-4C88-97AA-483206C53E9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570793" y="0"/>
            <a:ext cx="1468514" cy="1521012"/>
            <a:chOff x="5236793" y="2432482"/>
            <a:chExt cx="1468514" cy="1521012"/>
          </a:xfrm>
        </p:grpSpPr>
        <p:sp>
          <p:nvSpPr>
            <p:cNvPr id="15" name="Freeform 5">
              <a:extLst>
                <a:ext uri="{FF2B5EF4-FFF2-40B4-BE49-F238E27FC236}">
                  <a16:creationId xmlns:a16="http://schemas.microsoft.com/office/drawing/2014/main" id="{0DE0B65A-4839-40B2-BA92-1464FEADBA4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463135" y="2432482"/>
              <a:ext cx="1242172" cy="729202"/>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4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6">
              <a:extLst>
                <a:ext uri="{FF2B5EF4-FFF2-40B4-BE49-F238E27FC236}">
                  <a16:creationId xmlns:a16="http://schemas.microsoft.com/office/drawing/2014/main" id="{842A0A68-39DD-4DA7-BAD5-63B9C139871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236793" y="2566400"/>
              <a:ext cx="611884" cy="1076550"/>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4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Freeform 8">
              <a:extLst>
                <a:ext uri="{FF2B5EF4-FFF2-40B4-BE49-F238E27FC236}">
                  <a16:creationId xmlns:a16="http://schemas.microsoft.com/office/drawing/2014/main" id="{21A69E50-7E10-45C3-B4F2-19DBA774849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765469" y="2876944"/>
              <a:ext cx="630288" cy="1076550"/>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40000"/>
                    <a:lumOff val="60000"/>
                    <a:alpha val="60000"/>
                  </a:schemeClr>
                </a:gs>
              </a:gsLst>
              <a:lin ang="18000000" scaled="0"/>
              <a:tileRect/>
            </a:gradFill>
            <a:ln>
              <a:noFill/>
            </a:ln>
            <a:effectLst>
              <a:innerShdw blurRad="508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Oval 18">
            <a:extLst>
              <a:ext uri="{FF2B5EF4-FFF2-40B4-BE49-F238E27FC236}">
                <a16:creationId xmlns:a16="http://schemas.microsoft.com/office/drawing/2014/main" id="{D166A8AB-8924-421C-BCED-B54DBC4054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7897" y="5497189"/>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 name="Content Placeholder 8">
            <a:extLst>
              <a:ext uri="{FF2B5EF4-FFF2-40B4-BE49-F238E27FC236}">
                <a16:creationId xmlns:a16="http://schemas.microsoft.com/office/drawing/2014/main" id="{BA145AC4-B13D-62AF-2AF0-7AC7AEE38C56}"/>
              </a:ext>
            </a:extLst>
          </p:cNvPr>
          <p:cNvSpPr>
            <a:spLocks noGrp="1"/>
          </p:cNvSpPr>
          <p:nvPr>
            <p:ph idx="1"/>
          </p:nvPr>
        </p:nvSpPr>
        <p:spPr>
          <a:xfrm>
            <a:off x="550863" y="2677306"/>
            <a:ext cx="3565525" cy="3415519"/>
          </a:xfrm>
        </p:spPr>
        <p:txBody>
          <a:bodyPr anchor="t">
            <a:normAutofit/>
          </a:bodyPr>
          <a:lstStyle/>
          <a:p>
            <a:pPr marL="0" indent="0">
              <a:buNone/>
            </a:pPr>
            <a:r>
              <a:rPr lang="en-US" sz="1600" dirty="0"/>
              <a:t>After running the services mentioned on the previous page.  You will be welcome to this webpage. It houses all the databases that are connected to the software.</a:t>
            </a:r>
            <a:br>
              <a:rPr lang="en-US" sz="1600" dirty="0"/>
            </a:br>
            <a:br>
              <a:rPr lang="en-US" sz="1600" dirty="0"/>
            </a:br>
            <a:r>
              <a:rPr lang="en-US" sz="1600" dirty="0"/>
              <a:t>	*DISCLAIMER*</a:t>
            </a:r>
            <a:br>
              <a:rPr lang="en-US" sz="1600" dirty="0"/>
            </a:br>
            <a:r>
              <a:rPr lang="en-US" sz="1600" dirty="0"/>
              <a:t>Please ensure that you have a properly set database with the correct fields and insertions.</a:t>
            </a:r>
          </a:p>
        </p:txBody>
      </p:sp>
      <p:pic>
        <p:nvPicPr>
          <p:cNvPr id="5" name="Content Placeholder 4">
            <a:extLst>
              <a:ext uri="{FF2B5EF4-FFF2-40B4-BE49-F238E27FC236}">
                <a16:creationId xmlns:a16="http://schemas.microsoft.com/office/drawing/2014/main" id="{6E4E14B8-D166-7676-0048-952E30AC6738}"/>
              </a:ext>
            </a:extLst>
          </p:cNvPr>
          <p:cNvPicPr>
            <a:picLocks noChangeAspect="1"/>
          </p:cNvPicPr>
          <p:nvPr/>
        </p:nvPicPr>
        <p:blipFill>
          <a:blip r:embed="rId2"/>
          <a:stretch>
            <a:fillRect/>
          </a:stretch>
        </p:blipFill>
        <p:spPr>
          <a:xfrm>
            <a:off x="4550900" y="1647579"/>
            <a:ext cx="7090237" cy="3562843"/>
          </a:xfrm>
          <a:custGeom>
            <a:avLst/>
            <a:gdLst/>
            <a:ahLst/>
            <a:cxnLst/>
            <a:rect l="l" t="t" r="r" b="b"/>
            <a:pathLst>
              <a:path w="7090237" h="5759451">
                <a:moveTo>
                  <a:pt x="0" y="0"/>
                </a:moveTo>
                <a:lnTo>
                  <a:pt x="7090237" y="0"/>
                </a:lnTo>
                <a:lnTo>
                  <a:pt x="7090237" y="5759451"/>
                </a:lnTo>
                <a:lnTo>
                  <a:pt x="0" y="5759451"/>
                </a:lnTo>
                <a:close/>
              </a:path>
            </a:pathLst>
          </a:custGeom>
        </p:spPr>
      </p:pic>
    </p:spTree>
    <p:extLst>
      <p:ext uri="{BB962C8B-B14F-4D97-AF65-F5344CB8AC3E}">
        <p14:creationId xmlns:p14="http://schemas.microsoft.com/office/powerpoint/2010/main" val="231795930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Oval 12">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5" name="Group 14">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16" name="Freeform: Shape 15">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Oval 17">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Oval 18">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21" name="Rectangle 20">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omputer script on a screen">
            <a:extLst>
              <a:ext uri="{FF2B5EF4-FFF2-40B4-BE49-F238E27FC236}">
                <a16:creationId xmlns:a16="http://schemas.microsoft.com/office/drawing/2014/main" id="{4FCFE394-E20E-6A16-E8E9-BE77129CFBD5}"/>
              </a:ext>
            </a:extLst>
          </p:cNvPr>
          <p:cNvPicPr>
            <a:picLocks noChangeAspect="1"/>
          </p:cNvPicPr>
          <p:nvPr/>
        </p:nvPicPr>
        <p:blipFill rotWithShape="1">
          <a:blip r:embed="rId2"/>
          <a:srcRect t="5981" b="9749"/>
          <a:stretch/>
        </p:blipFill>
        <p:spPr>
          <a:xfrm>
            <a:off x="20" y="1"/>
            <a:ext cx="12191980" cy="685800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23" name="Rectangle 22">
            <a:extLst>
              <a:ext uri="{FF2B5EF4-FFF2-40B4-BE49-F238E27FC236}">
                <a16:creationId xmlns:a16="http://schemas.microsoft.com/office/drawing/2014/main" id="{AD4EA4DF-0E7C-4098-86F6-7D0ACAEFC0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7859713"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1B4718-598D-83EC-DABE-5CA22924266D}"/>
              </a:ext>
            </a:extLst>
          </p:cNvPr>
          <p:cNvSpPr>
            <a:spLocks noGrp="1"/>
          </p:cNvSpPr>
          <p:nvPr>
            <p:ph type="title"/>
          </p:nvPr>
        </p:nvSpPr>
        <p:spPr>
          <a:xfrm>
            <a:off x="550864" y="549275"/>
            <a:ext cx="3565524" cy="2887174"/>
          </a:xfrm>
        </p:spPr>
        <p:txBody>
          <a:bodyPr vert="horz" wrap="square" lIns="0" tIns="0" rIns="0" bIns="0" rtlCol="0" anchor="b" anchorCtr="0">
            <a:normAutofit/>
          </a:bodyPr>
          <a:lstStyle/>
          <a:p>
            <a:r>
              <a:rPr lang="en-US" kern="1200">
                <a:solidFill>
                  <a:schemeClr val="tx1"/>
                </a:solidFill>
                <a:latin typeface="+mj-lt"/>
                <a:ea typeface="+mj-ea"/>
                <a:cs typeface="+mj-cs"/>
              </a:rPr>
              <a:t>Working with JHT’s Software</a:t>
            </a:r>
          </a:p>
        </p:txBody>
      </p:sp>
      <p:sp>
        <p:nvSpPr>
          <p:cNvPr id="25" name="Rectangle 24">
            <a:extLst>
              <a:ext uri="{FF2B5EF4-FFF2-40B4-BE49-F238E27FC236}">
                <a16:creationId xmlns:a16="http://schemas.microsoft.com/office/drawing/2014/main" id="{FE05BC49-0F00-4C85-9AF5-A0CC5B39C8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290552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Sitka Heading"/>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_new_156130</Template>
  <TotalTime>275</TotalTime>
  <Words>1036</Words>
  <Application>Microsoft Office PowerPoint</Application>
  <PresentationFormat>Widescreen</PresentationFormat>
  <Paragraphs>60</Paragraphs>
  <Slides>21</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Aptos</vt:lpstr>
      <vt:lpstr>Arial</vt:lpstr>
      <vt:lpstr>Sitka Heading</vt:lpstr>
      <vt:lpstr>Source Sans Pro</vt:lpstr>
      <vt:lpstr>3DFloatVTI</vt:lpstr>
      <vt:lpstr>JAVA Haulage and Trucking (JHT) User Manual</vt:lpstr>
      <vt:lpstr>Table of Contents</vt:lpstr>
      <vt:lpstr>Background</vt:lpstr>
      <vt:lpstr>Important Information</vt:lpstr>
      <vt:lpstr>Understanding XAMPP</vt:lpstr>
      <vt:lpstr>Beginning with XAMPP</vt:lpstr>
      <vt:lpstr>XAMPP Control Panel</vt:lpstr>
      <vt:lpstr>XAMPP Database</vt:lpstr>
      <vt:lpstr>Working with JHT’s Software</vt:lpstr>
      <vt:lpstr>Login Screen</vt:lpstr>
      <vt:lpstr>Dashboard</vt:lpstr>
      <vt:lpstr>Making Delivery Request</vt:lpstr>
      <vt:lpstr>Adding Staff Records</vt:lpstr>
      <vt:lpstr>Entering Customer Data</vt:lpstr>
      <vt:lpstr>Adding Routes and Rates</vt:lpstr>
      <vt:lpstr>Outstanding Balances</vt:lpstr>
      <vt:lpstr>Rate Sheet</vt:lpstr>
      <vt:lpstr>Reports</vt:lpstr>
      <vt:lpstr>Invoices</vt:lpstr>
      <vt:lpstr>That concludes your reading.</vt:lpstr>
      <vt:lpstr>JHT- Where we deliver!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JHEVON JARIEL NOBLE</dc:creator>
  <cp:lastModifiedBy>JHEVON JARIEL NOBLE</cp:lastModifiedBy>
  <cp:revision>1</cp:revision>
  <dcterms:created xsi:type="dcterms:W3CDTF">2024-03-29T01:47:26Z</dcterms:created>
  <dcterms:modified xsi:type="dcterms:W3CDTF">2024-03-29T19:30:59Z</dcterms:modified>
</cp:coreProperties>
</file>

<file path=docProps/thumbnail.jpeg>
</file>